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1_968DDBEB.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omments/modernComment_107_4400C9.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15"/>
  </p:notesMasterIdLst>
  <p:sldIdLst>
    <p:sldId id="256" r:id="rId2"/>
    <p:sldId id="257" r:id="rId3"/>
    <p:sldId id="258" r:id="rId4"/>
    <p:sldId id="260" r:id="rId5"/>
    <p:sldId id="261" r:id="rId6"/>
    <p:sldId id="262" r:id="rId7"/>
    <p:sldId id="263" r:id="rId8"/>
    <p:sldId id="259" r:id="rId9"/>
    <p:sldId id="264" r:id="rId10"/>
    <p:sldId id="266" r:id="rId11"/>
    <p:sldId id="265"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5556E8-745C-FF03-D652-3BB516043EE3}" name="נוגה שוורץ" initials="נש" userId="6062d2ce2b9d25e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1" d="100"/>
          <a:sy n="101" d="100"/>
        </p:scale>
        <p:origin x="138"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modernComment_101_968DDBEB.xml><?xml version="1.0" encoding="utf-8"?>
<p188:cmLst xmlns:a="http://schemas.openxmlformats.org/drawingml/2006/main" xmlns:r="http://schemas.openxmlformats.org/officeDocument/2006/relationships" xmlns:p188="http://schemas.microsoft.com/office/powerpoint/2018/8/main">
  <p188:cm id="{00C3686D-45C1-4D27-9DF6-A8CC7E967520}" authorId="{A55556E8-745C-FF03-D652-3BB516043EE3}" created="2023-05-27T05:28:11.939">
    <pc:sldMkLst xmlns:pc="http://schemas.microsoft.com/office/powerpoint/2013/main/command">
      <pc:docMk/>
      <pc:sldMk cId="2525879275" sldId="257"/>
    </pc:sldMkLst>
    <p188:txBody>
      <a:bodyPr/>
      <a:lstStyle/>
      <a:p>
        <a:r>
          <a:rPr lang="en-US"/>
          <a:t>עד כה בדקנו את הדרישות הפונקציונליות של המערכת שלנו. מה לגבי הדרישות הלא פונקציונליות שלה? לגבי דרישות להופעה שלה ולגבי ציפיות הלקוח?</a:t>
        </a:r>
      </a:p>
    </p188:txBody>
  </p188:cm>
</p188:cmLst>
</file>

<file path=ppt/comments/modernComment_107_4400C9.xml><?xml version="1.0" encoding="utf-8"?>
<p188:cmLst xmlns:a="http://schemas.openxmlformats.org/drawingml/2006/main" xmlns:r="http://schemas.openxmlformats.org/officeDocument/2006/relationships" xmlns:p188="http://schemas.microsoft.com/office/powerpoint/2018/8/main">
  <p188:cm id="{E4DF7CF2-EE04-46AD-B0FD-E193F8CB946F}" authorId="{A55556E8-745C-FF03-D652-3BB516043EE3}" created="2023-06-04T19:19:21.981">
    <pc:sldMkLst xmlns:pc="http://schemas.microsoft.com/office/powerpoint/2013/main/command">
      <pc:docMk/>
      <pc:sldMk cId="4456649" sldId="263"/>
    </pc:sldMkLst>
    <p188:txBody>
      <a:bodyPr/>
      <a:lstStyle/>
      <a:p>
        <a:r>
          <a:rPr lang="en-US"/>
          <a:t>הבדיקות הנוכחיות שקיימות לא מאפשרים לדמות מערכת הפעולת לזמן ממושך תחת עומס ולעקוב אחר הביצועים
לא ניתן לקבל מידע ייעודי מהבדיקות הקיימות אלא נוכל רק לדעת האם עבר או נכשל הטסט
לא ניתן לאתר נקודות תורפה של המערכת ולדמות תקיפה או עומס קיצוני באמצעותם
הבדיקות הנוכחיות מסתכלות בכל פעם על חלק קטן מהקוד ואנו רוצים לבדוק כיצד המערכת כולה פעולת תחת עומס או עומס קיצוני</a:t>
        </a:r>
      </a:p>
    </p188:txBody>
  </p188:cm>
</p188:cmLst>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6" Type="http://schemas.openxmlformats.org/officeDocument/2006/relationships/image" Target="../media/image27.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6" Type="http://schemas.openxmlformats.org/officeDocument/2006/relationships/image" Target="../media/image27.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08B13-B792-4173-8418-FECAD271DA9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449F5BF2-FAFC-4F8D-B164-C8102A79C4E8}">
      <dgm:prSet/>
      <dgm:spPr/>
      <dgm:t>
        <a:bodyPr/>
        <a:lstStyle/>
        <a:p>
          <a:r>
            <a:rPr lang="en-US" b="1" i="0"/>
            <a:t>Throughput.</a:t>
          </a:r>
          <a:r>
            <a:rPr lang="en-US" b="0" i="0"/>
            <a:t> How many units of data a system processes over a specified time.</a:t>
          </a:r>
          <a:endParaRPr lang="en-US"/>
        </a:p>
      </dgm:t>
    </dgm:pt>
    <dgm:pt modelId="{66F8372A-89A7-4EF8-8D7B-8CD840185D24}" type="parTrans" cxnId="{A132AB14-9663-410E-90DE-7E53F236287F}">
      <dgm:prSet/>
      <dgm:spPr/>
      <dgm:t>
        <a:bodyPr/>
        <a:lstStyle/>
        <a:p>
          <a:endParaRPr lang="en-US"/>
        </a:p>
      </dgm:t>
    </dgm:pt>
    <dgm:pt modelId="{4D328A34-401D-45C5-969C-85A2081ED1B4}" type="sibTrans" cxnId="{A132AB14-9663-410E-90DE-7E53F236287F}">
      <dgm:prSet/>
      <dgm:spPr/>
      <dgm:t>
        <a:bodyPr/>
        <a:lstStyle/>
        <a:p>
          <a:endParaRPr lang="en-US"/>
        </a:p>
      </dgm:t>
    </dgm:pt>
    <dgm:pt modelId="{D9DEB25B-5B9E-4514-8303-FF540BC2D253}">
      <dgm:prSet/>
      <dgm:spPr/>
      <dgm:t>
        <a:bodyPr/>
        <a:lstStyle/>
        <a:p>
          <a:r>
            <a:rPr lang="en-US" b="1" i="0"/>
            <a:t>Memory.</a:t>
          </a:r>
          <a:r>
            <a:rPr lang="en-US" b="0" i="0"/>
            <a:t> The working storage space available to a processor or workload.</a:t>
          </a:r>
          <a:endParaRPr lang="en-US"/>
        </a:p>
      </dgm:t>
    </dgm:pt>
    <dgm:pt modelId="{7B1392BD-CD05-4C6F-B445-FAA1F0775134}" type="parTrans" cxnId="{5D635BCF-2183-473A-9CF0-25E71732AC82}">
      <dgm:prSet/>
      <dgm:spPr/>
      <dgm:t>
        <a:bodyPr/>
        <a:lstStyle/>
        <a:p>
          <a:endParaRPr lang="en-US"/>
        </a:p>
      </dgm:t>
    </dgm:pt>
    <dgm:pt modelId="{B7903AEE-BA7E-4ABA-9735-D4165B7B7AEF}" type="sibTrans" cxnId="{5D635BCF-2183-473A-9CF0-25E71732AC82}">
      <dgm:prSet/>
      <dgm:spPr/>
      <dgm:t>
        <a:bodyPr/>
        <a:lstStyle/>
        <a:p>
          <a:endParaRPr lang="en-US"/>
        </a:p>
      </dgm:t>
    </dgm:pt>
    <dgm:pt modelId="{BA7F24A1-6B6D-4350-9FCA-7ED1FD5B76A5}">
      <dgm:prSet/>
      <dgm:spPr/>
      <dgm:t>
        <a:bodyPr/>
        <a:lstStyle/>
        <a:p>
          <a:r>
            <a:rPr lang="en-US" b="1" i="0"/>
            <a:t>Response time.</a:t>
          </a:r>
          <a:r>
            <a:rPr lang="en-US" b="0" i="0"/>
            <a:t> The amount of time elapsed between a user-entered request and the start of a system's response to that request.</a:t>
          </a:r>
          <a:endParaRPr lang="en-US"/>
        </a:p>
      </dgm:t>
    </dgm:pt>
    <dgm:pt modelId="{7385C915-ED48-4F71-A2AF-97594EBED0DC}" type="parTrans" cxnId="{483A4120-5554-41AC-9FC5-FDBBB9DCCF88}">
      <dgm:prSet/>
      <dgm:spPr/>
      <dgm:t>
        <a:bodyPr/>
        <a:lstStyle/>
        <a:p>
          <a:endParaRPr lang="en-US"/>
        </a:p>
      </dgm:t>
    </dgm:pt>
    <dgm:pt modelId="{6BAD3924-9511-46FC-8790-40C17428310F}" type="sibTrans" cxnId="{483A4120-5554-41AC-9FC5-FDBBB9DCCF88}">
      <dgm:prSet/>
      <dgm:spPr/>
      <dgm:t>
        <a:bodyPr/>
        <a:lstStyle/>
        <a:p>
          <a:endParaRPr lang="en-US"/>
        </a:p>
      </dgm:t>
    </dgm:pt>
    <dgm:pt modelId="{2388F000-F60F-40C9-B1FA-1AA6E8BA8954}">
      <dgm:prSet/>
      <dgm:spPr/>
      <dgm:t>
        <a:bodyPr/>
        <a:lstStyle/>
        <a:p>
          <a:r>
            <a:rPr lang="en-US" b="1" i="0"/>
            <a:t>Bandwidth.</a:t>
          </a:r>
          <a:r>
            <a:rPr lang="en-US" b="0" i="0"/>
            <a:t> The volume of data per second that can move between workloads, usually across a network.</a:t>
          </a:r>
          <a:endParaRPr lang="en-US"/>
        </a:p>
      </dgm:t>
    </dgm:pt>
    <dgm:pt modelId="{4C309B45-E296-40EE-992C-D55D34646077}" type="parTrans" cxnId="{06CEB9B8-E19C-40A8-9258-9D9583F0DA54}">
      <dgm:prSet/>
      <dgm:spPr/>
      <dgm:t>
        <a:bodyPr/>
        <a:lstStyle/>
        <a:p>
          <a:endParaRPr lang="en-US"/>
        </a:p>
      </dgm:t>
    </dgm:pt>
    <dgm:pt modelId="{45D22A08-9AD7-45E2-BD47-2987F0B1A27C}" type="sibTrans" cxnId="{06CEB9B8-E19C-40A8-9258-9D9583F0DA54}">
      <dgm:prSet/>
      <dgm:spPr/>
      <dgm:t>
        <a:bodyPr/>
        <a:lstStyle/>
        <a:p>
          <a:endParaRPr lang="en-US"/>
        </a:p>
      </dgm:t>
    </dgm:pt>
    <dgm:pt modelId="{8137DACA-D8C1-4511-A0F2-A7B28C357FAE}">
      <dgm:prSet/>
      <dgm:spPr/>
      <dgm:t>
        <a:bodyPr/>
        <a:lstStyle/>
        <a:p>
          <a:r>
            <a:rPr lang="en-US" b="1" i="0"/>
            <a:t>Central processing unit (CPU) interrupts per second.</a:t>
          </a:r>
          <a:r>
            <a:rPr lang="en-US" b="0" i="0"/>
            <a:t> The number of hardware interrupts a process receives per second.</a:t>
          </a:r>
          <a:endParaRPr lang="en-US"/>
        </a:p>
      </dgm:t>
    </dgm:pt>
    <dgm:pt modelId="{7B1BF3AD-9F61-4A33-9F45-60966AA20DD6}" type="parTrans" cxnId="{3C466CA7-4EFE-44A9-A404-A4F995AE6FBE}">
      <dgm:prSet/>
      <dgm:spPr/>
      <dgm:t>
        <a:bodyPr/>
        <a:lstStyle/>
        <a:p>
          <a:endParaRPr lang="en-US"/>
        </a:p>
      </dgm:t>
    </dgm:pt>
    <dgm:pt modelId="{06C520F4-2D24-4071-8EAF-F375CF5B36BC}" type="sibTrans" cxnId="{3C466CA7-4EFE-44A9-A404-A4F995AE6FBE}">
      <dgm:prSet/>
      <dgm:spPr/>
      <dgm:t>
        <a:bodyPr/>
        <a:lstStyle/>
        <a:p>
          <a:endParaRPr lang="en-US"/>
        </a:p>
      </dgm:t>
    </dgm:pt>
    <dgm:pt modelId="{A1EED9DE-D666-4CBF-8B47-98F816F4D4C1}">
      <dgm:prSet/>
      <dgm:spPr/>
      <dgm:t>
        <a:bodyPr/>
        <a:lstStyle/>
        <a:p>
          <a:r>
            <a:rPr lang="en-US" b="1" i="0"/>
            <a:t>Average latency.</a:t>
          </a:r>
          <a:r>
            <a:rPr lang="en-US" b="0" i="0"/>
            <a:t> Also called </a:t>
          </a:r>
          <a:r>
            <a:rPr lang="en-US" b="0" i="1"/>
            <a:t>wait time</a:t>
          </a:r>
          <a:r>
            <a:rPr lang="en-US" b="0" i="0"/>
            <a:t>, a measure of the time it takes to receive the first byte after sending a request.</a:t>
          </a:r>
          <a:endParaRPr lang="en-US"/>
        </a:p>
      </dgm:t>
    </dgm:pt>
    <dgm:pt modelId="{D7E5F508-C5D6-4E49-A07E-2DC59A173297}" type="parTrans" cxnId="{5F692CCE-F938-43EA-9459-87C749800451}">
      <dgm:prSet/>
      <dgm:spPr/>
      <dgm:t>
        <a:bodyPr/>
        <a:lstStyle/>
        <a:p>
          <a:endParaRPr lang="en-US"/>
        </a:p>
      </dgm:t>
    </dgm:pt>
    <dgm:pt modelId="{54C82100-741A-43CA-A71C-491E4093ACE0}" type="sibTrans" cxnId="{5F692CCE-F938-43EA-9459-87C749800451}">
      <dgm:prSet/>
      <dgm:spPr/>
      <dgm:t>
        <a:bodyPr/>
        <a:lstStyle/>
        <a:p>
          <a:endParaRPr lang="en-US"/>
        </a:p>
      </dgm:t>
    </dgm:pt>
    <dgm:pt modelId="{E427D1AA-9E10-4856-9AE8-F6EC69A7350F}">
      <dgm:prSet/>
      <dgm:spPr/>
      <dgm:t>
        <a:bodyPr/>
        <a:lstStyle/>
        <a:p>
          <a:r>
            <a:rPr lang="en-US" b="1" i="0"/>
            <a:t>Average load time.</a:t>
          </a:r>
          <a:r>
            <a:rPr lang="en-US" b="0" i="0"/>
            <a:t> The average time it takes for every request to be delivered.</a:t>
          </a:r>
          <a:endParaRPr lang="en-US"/>
        </a:p>
      </dgm:t>
    </dgm:pt>
    <dgm:pt modelId="{F9569B66-387B-47D9-B943-3488F2FB11FB}" type="parTrans" cxnId="{A3FF5E9D-6C1D-427B-A5E5-8D31464EFD20}">
      <dgm:prSet/>
      <dgm:spPr/>
      <dgm:t>
        <a:bodyPr/>
        <a:lstStyle/>
        <a:p>
          <a:endParaRPr lang="en-US"/>
        </a:p>
      </dgm:t>
    </dgm:pt>
    <dgm:pt modelId="{670141D3-016C-4439-BCF8-2AB25FE626EF}" type="sibTrans" cxnId="{A3FF5E9D-6C1D-427B-A5E5-8D31464EFD20}">
      <dgm:prSet/>
      <dgm:spPr/>
      <dgm:t>
        <a:bodyPr/>
        <a:lstStyle/>
        <a:p>
          <a:endParaRPr lang="en-US"/>
        </a:p>
      </dgm:t>
    </dgm:pt>
    <dgm:pt modelId="{EEBEAC24-99F1-472C-9734-9A2BD9DF6862}">
      <dgm:prSet/>
      <dgm:spPr/>
      <dgm:t>
        <a:bodyPr/>
        <a:lstStyle/>
        <a:p>
          <a:r>
            <a:rPr lang="en-US" b="1" i="0"/>
            <a:t>Peak response time.</a:t>
          </a:r>
          <a:r>
            <a:rPr lang="en-US" b="0" i="0"/>
            <a:t> The longest time frame it takes to fulfill a request.</a:t>
          </a:r>
          <a:endParaRPr lang="en-US"/>
        </a:p>
      </dgm:t>
    </dgm:pt>
    <dgm:pt modelId="{DA77B168-D5AA-4F01-8206-9EF853539E92}" type="parTrans" cxnId="{81C98F04-0210-4322-91AE-D26407E130F4}">
      <dgm:prSet/>
      <dgm:spPr/>
      <dgm:t>
        <a:bodyPr/>
        <a:lstStyle/>
        <a:p>
          <a:endParaRPr lang="en-US"/>
        </a:p>
      </dgm:t>
    </dgm:pt>
    <dgm:pt modelId="{0C86AF46-26F7-4635-B1CC-69D85CC35767}" type="sibTrans" cxnId="{81C98F04-0210-4322-91AE-D26407E130F4}">
      <dgm:prSet/>
      <dgm:spPr/>
      <dgm:t>
        <a:bodyPr/>
        <a:lstStyle/>
        <a:p>
          <a:endParaRPr lang="en-US"/>
        </a:p>
      </dgm:t>
    </dgm:pt>
    <dgm:pt modelId="{13FE98DC-7A88-404C-AE9A-3E7457226C06}">
      <dgm:prSet/>
      <dgm:spPr/>
      <dgm:t>
        <a:bodyPr/>
        <a:lstStyle/>
        <a:p>
          <a:r>
            <a:rPr lang="en-US" b="1" i="0"/>
            <a:t>Error rate.</a:t>
          </a:r>
          <a:r>
            <a:rPr lang="en-US" b="0" i="0"/>
            <a:t> Percentage of requests that result in an error compared to all other requests.</a:t>
          </a:r>
          <a:endParaRPr lang="en-US"/>
        </a:p>
      </dgm:t>
    </dgm:pt>
    <dgm:pt modelId="{2475D5CB-8678-497E-AFE9-822BAC5DC816}" type="parTrans" cxnId="{C1526091-34FF-4D5A-B7C6-789282BA8B21}">
      <dgm:prSet/>
      <dgm:spPr/>
      <dgm:t>
        <a:bodyPr/>
        <a:lstStyle/>
        <a:p>
          <a:endParaRPr lang="en-US"/>
        </a:p>
      </dgm:t>
    </dgm:pt>
    <dgm:pt modelId="{FD6E6246-4864-4D5D-8685-32A5E313994B}" type="sibTrans" cxnId="{C1526091-34FF-4D5A-B7C6-789282BA8B21}">
      <dgm:prSet/>
      <dgm:spPr/>
      <dgm:t>
        <a:bodyPr/>
        <a:lstStyle/>
        <a:p>
          <a:endParaRPr lang="en-US"/>
        </a:p>
      </dgm:t>
    </dgm:pt>
    <dgm:pt modelId="{DA25FF27-D774-4DB7-BA4C-9BB4C4DF9981}">
      <dgm:prSet/>
      <dgm:spPr/>
      <dgm:t>
        <a:bodyPr/>
        <a:lstStyle/>
        <a:p>
          <a:r>
            <a:rPr lang="en-US" b="1" i="0"/>
            <a:t>Disk time.</a:t>
          </a:r>
          <a:r>
            <a:rPr lang="en-US" b="0" i="0"/>
            <a:t> Time it takes for a disk to execute a read or write request.</a:t>
          </a:r>
          <a:endParaRPr lang="en-US"/>
        </a:p>
      </dgm:t>
    </dgm:pt>
    <dgm:pt modelId="{9D9EA868-2967-46A9-9330-F4B3B72C50BA}" type="parTrans" cxnId="{26134DD3-375B-4045-A620-7124BA11B766}">
      <dgm:prSet/>
      <dgm:spPr/>
      <dgm:t>
        <a:bodyPr/>
        <a:lstStyle/>
        <a:p>
          <a:endParaRPr lang="en-US"/>
        </a:p>
      </dgm:t>
    </dgm:pt>
    <dgm:pt modelId="{D9C05F53-3BA5-4AB3-8734-4232D6CC06A3}" type="sibTrans" cxnId="{26134DD3-375B-4045-A620-7124BA11B766}">
      <dgm:prSet/>
      <dgm:spPr/>
      <dgm:t>
        <a:bodyPr/>
        <a:lstStyle/>
        <a:p>
          <a:endParaRPr lang="en-US"/>
        </a:p>
      </dgm:t>
    </dgm:pt>
    <dgm:pt modelId="{35D10A25-0C4D-4F0A-A329-8224C0BC764C}">
      <dgm:prSet/>
      <dgm:spPr/>
      <dgm:t>
        <a:bodyPr/>
        <a:lstStyle/>
        <a:p>
          <a:r>
            <a:rPr lang="en-US" b="1" i="0" dirty="0"/>
            <a:t>Session amounts.</a:t>
          </a:r>
          <a:r>
            <a:rPr lang="en-US" b="0" i="0" dirty="0"/>
            <a:t> The maximum number of active sessions that can be open at one time.</a:t>
          </a:r>
          <a:endParaRPr lang="en-US" dirty="0"/>
        </a:p>
      </dgm:t>
    </dgm:pt>
    <dgm:pt modelId="{48E28BBA-529F-46D6-B053-88D3CCBD70DC}" type="parTrans" cxnId="{68A804A1-2727-4C66-A280-204D6B12FB90}">
      <dgm:prSet/>
      <dgm:spPr/>
      <dgm:t>
        <a:bodyPr/>
        <a:lstStyle/>
        <a:p>
          <a:endParaRPr lang="en-US"/>
        </a:p>
      </dgm:t>
    </dgm:pt>
    <dgm:pt modelId="{8D27EE97-EB19-4C65-8BA4-15083FF25569}" type="sibTrans" cxnId="{68A804A1-2727-4C66-A280-204D6B12FB90}">
      <dgm:prSet/>
      <dgm:spPr/>
      <dgm:t>
        <a:bodyPr/>
        <a:lstStyle/>
        <a:p>
          <a:endParaRPr lang="en-US"/>
        </a:p>
      </dgm:t>
    </dgm:pt>
    <dgm:pt modelId="{D395E014-E14B-494C-A1E1-3C08738FB723}" type="pres">
      <dgm:prSet presAssocID="{3D208B13-B792-4173-8418-FECAD271DA99}" presName="diagram" presStyleCnt="0">
        <dgm:presLayoutVars>
          <dgm:dir/>
          <dgm:resizeHandles val="exact"/>
        </dgm:presLayoutVars>
      </dgm:prSet>
      <dgm:spPr/>
    </dgm:pt>
    <dgm:pt modelId="{C02BD632-353E-48E8-9EDE-9A9E5648AD09}" type="pres">
      <dgm:prSet presAssocID="{449F5BF2-FAFC-4F8D-B164-C8102A79C4E8}" presName="node" presStyleLbl="node1" presStyleIdx="0" presStyleCnt="11">
        <dgm:presLayoutVars>
          <dgm:bulletEnabled val="1"/>
        </dgm:presLayoutVars>
      </dgm:prSet>
      <dgm:spPr/>
    </dgm:pt>
    <dgm:pt modelId="{840CA61F-BFD6-42C6-938F-AED2A9ED9B49}" type="pres">
      <dgm:prSet presAssocID="{4D328A34-401D-45C5-969C-85A2081ED1B4}" presName="sibTrans" presStyleCnt="0"/>
      <dgm:spPr/>
    </dgm:pt>
    <dgm:pt modelId="{421AC06B-0571-4607-9DD7-695315C0F753}" type="pres">
      <dgm:prSet presAssocID="{D9DEB25B-5B9E-4514-8303-FF540BC2D253}" presName="node" presStyleLbl="node1" presStyleIdx="1" presStyleCnt="11">
        <dgm:presLayoutVars>
          <dgm:bulletEnabled val="1"/>
        </dgm:presLayoutVars>
      </dgm:prSet>
      <dgm:spPr/>
    </dgm:pt>
    <dgm:pt modelId="{B6AF8701-B7C0-48D4-89E2-82551E1BDFFF}" type="pres">
      <dgm:prSet presAssocID="{B7903AEE-BA7E-4ABA-9735-D4165B7B7AEF}" presName="sibTrans" presStyleCnt="0"/>
      <dgm:spPr/>
    </dgm:pt>
    <dgm:pt modelId="{8C57C56D-4BB3-4218-9A59-65244BB9AC06}" type="pres">
      <dgm:prSet presAssocID="{BA7F24A1-6B6D-4350-9FCA-7ED1FD5B76A5}" presName="node" presStyleLbl="node1" presStyleIdx="2" presStyleCnt="11">
        <dgm:presLayoutVars>
          <dgm:bulletEnabled val="1"/>
        </dgm:presLayoutVars>
      </dgm:prSet>
      <dgm:spPr/>
    </dgm:pt>
    <dgm:pt modelId="{A808BD07-4412-4283-9DA0-1A1B86CD5F37}" type="pres">
      <dgm:prSet presAssocID="{6BAD3924-9511-46FC-8790-40C17428310F}" presName="sibTrans" presStyleCnt="0"/>
      <dgm:spPr/>
    </dgm:pt>
    <dgm:pt modelId="{B5AFD01D-20CC-4B4C-BE48-BF1CEE030DAB}" type="pres">
      <dgm:prSet presAssocID="{2388F000-F60F-40C9-B1FA-1AA6E8BA8954}" presName="node" presStyleLbl="node1" presStyleIdx="3" presStyleCnt="11">
        <dgm:presLayoutVars>
          <dgm:bulletEnabled val="1"/>
        </dgm:presLayoutVars>
      </dgm:prSet>
      <dgm:spPr/>
    </dgm:pt>
    <dgm:pt modelId="{3A0C1CEF-584E-4FAD-977B-65F012E0D754}" type="pres">
      <dgm:prSet presAssocID="{45D22A08-9AD7-45E2-BD47-2987F0B1A27C}" presName="sibTrans" presStyleCnt="0"/>
      <dgm:spPr/>
    </dgm:pt>
    <dgm:pt modelId="{9DB4153A-726D-4A54-8A0B-94980B96E05C}" type="pres">
      <dgm:prSet presAssocID="{8137DACA-D8C1-4511-A0F2-A7B28C357FAE}" presName="node" presStyleLbl="node1" presStyleIdx="4" presStyleCnt="11">
        <dgm:presLayoutVars>
          <dgm:bulletEnabled val="1"/>
        </dgm:presLayoutVars>
      </dgm:prSet>
      <dgm:spPr/>
    </dgm:pt>
    <dgm:pt modelId="{4D6D8307-CAD9-4994-96A0-920BD2139F36}" type="pres">
      <dgm:prSet presAssocID="{06C520F4-2D24-4071-8EAF-F375CF5B36BC}" presName="sibTrans" presStyleCnt="0"/>
      <dgm:spPr/>
    </dgm:pt>
    <dgm:pt modelId="{3F9A737D-91FD-4782-B98D-71C1BB036CF2}" type="pres">
      <dgm:prSet presAssocID="{A1EED9DE-D666-4CBF-8B47-98F816F4D4C1}" presName="node" presStyleLbl="node1" presStyleIdx="5" presStyleCnt="11">
        <dgm:presLayoutVars>
          <dgm:bulletEnabled val="1"/>
        </dgm:presLayoutVars>
      </dgm:prSet>
      <dgm:spPr/>
    </dgm:pt>
    <dgm:pt modelId="{8CF19067-51C2-49B0-886B-F710AE4CB50E}" type="pres">
      <dgm:prSet presAssocID="{54C82100-741A-43CA-A71C-491E4093ACE0}" presName="sibTrans" presStyleCnt="0"/>
      <dgm:spPr/>
    </dgm:pt>
    <dgm:pt modelId="{705AD15F-1A83-44F3-B76B-4BF2939475D0}" type="pres">
      <dgm:prSet presAssocID="{E427D1AA-9E10-4856-9AE8-F6EC69A7350F}" presName="node" presStyleLbl="node1" presStyleIdx="6" presStyleCnt="11">
        <dgm:presLayoutVars>
          <dgm:bulletEnabled val="1"/>
        </dgm:presLayoutVars>
      </dgm:prSet>
      <dgm:spPr/>
    </dgm:pt>
    <dgm:pt modelId="{F033BE8D-D1F1-4099-9FFC-B516ADFB9A9A}" type="pres">
      <dgm:prSet presAssocID="{670141D3-016C-4439-BCF8-2AB25FE626EF}" presName="sibTrans" presStyleCnt="0"/>
      <dgm:spPr/>
    </dgm:pt>
    <dgm:pt modelId="{CB2C45CD-CD23-4023-BAB4-63E1E5BCD885}" type="pres">
      <dgm:prSet presAssocID="{EEBEAC24-99F1-472C-9734-9A2BD9DF6862}" presName="node" presStyleLbl="node1" presStyleIdx="7" presStyleCnt="11">
        <dgm:presLayoutVars>
          <dgm:bulletEnabled val="1"/>
        </dgm:presLayoutVars>
      </dgm:prSet>
      <dgm:spPr/>
    </dgm:pt>
    <dgm:pt modelId="{34A96C47-546D-496E-B08A-5741DC3E01CF}" type="pres">
      <dgm:prSet presAssocID="{0C86AF46-26F7-4635-B1CC-69D85CC35767}" presName="sibTrans" presStyleCnt="0"/>
      <dgm:spPr/>
    </dgm:pt>
    <dgm:pt modelId="{61985430-BC64-41EC-A11E-13762BDA2249}" type="pres">
      <dgm:prSet presAssocID="{13FE98DC-7A88-404C-AE9A-3E7457226C06}" presName="node" presStyleLbl="node1" presStyleIdx="8" presStyleCnt="11">
        <dgm:presLayoutVars>
          <dgm:bulletEnabled val="1"/>
        </dgm:presLayoutVars>
      </dgm:prSet>
      <dgm:spPr/>
    </dgm:pt>
    <dgm:pt modelId="{A25F7B58-E5C9-473A-A752-BBD0B4BFE1EC}" type="pres">
      <dgm:prSet presAssocID="{FD6E6246-4864-4D5D-8685-32A5E313994B}" presName="sibTrans" presStyleCnt="0"/>
      <dgm:spPr/>
    </dgm:pt>
    <dgm:pt modelId="{DA8A578E-5FA7-4335-AE34-7441360560EC}" type="pres">
      <dgm:prSet presAssocID="{DA25FF27-D774-4DB7-BA4C-9BB4C4DF9981}" presName="node" presStyleLbl="node1" presStyleIdx="9" presStyleCnt="11">
        <dgm:presLayoutVars>
          <dgm:bulletEnabled val="1"/>
        </dgm:presLayoutVars>
      </dgm:prSet>
      <dgm:spPr/>
    </dgm:pt>
    <dgm:pt modelId="{76CADE79-A002-4398-B827-9136640A3C94}" type="pres">
      <dgm:prSet presAssocID="{D9C05F53-3BA5-4AB3-8734-4232D6CC06A3}" presName="sibTrans" presStyleCnt="0"/>
      <dgm:spPr/>
    </dgm:pt>
    <dgm:pt modelId="{857FB2BF-A37E-4DFB-A70D-6EBFE2AC3FD9}" type="pres">
      <dgm:prSet presAssocID="{35D10A25-0C4D-4F0A-A329-8224C0BC764C}" presName="node" presStyleLbl="node1" presStyleIdx="10" presStyleCnt="11">
        <dgm:presLayoutVars>
          <dgm:bulletEnabled val="1"/>
        </dgm:presLayoutVars>
      </dgm:prSet>
      <dgm:spPr/>
    </dgm:pt>
  </dgm:ptLst>
  <dgm:cxnLst>
    <dgm:cxn modelId="{81C98F04-0210-4322-91AE-D26407E130F4}" srcId="{3D208B13-B792-4173-8418-FECAD271DA99}" destId="{EEBEAC24-99F1-472C-9734-9A2BD9DF6862}" srcOrd="7" destOrd="0" parTransId="{DA77B168-D5AA-4F01-8206-9EF853539E92}" sibTransId="{0C86AF46-26F7-4635-B1CC-69D85CC35767}"/>
    <dgm:cxn modelId="{C0A2860D-8605-4EE6-8680-0108573E934B}" type="presOf" srcId="{BA7F24A1-6B6D-4350-9FCA-7ED1FD5B76A5}" destId="{8C57C56D-4BB3-4218-9A59-65244BB9AC06}" srcOrd="0" destOrd="0" presId="urn:microsoft.com/office/officeart/2005/8/layout/default"/>
    <dgm:cxn modelId="{A132AB14-9663-410E-90DE-7E53F236287F}" srcId="{3D208B13-B792-4173-8418-FECAD271DA99}" destId="{449F5BF2-FAFC-4F8D-B164-C8102A79C4E8}" srcOrd="0" destOrd="0" parTransId="{66F8372A-89A7-4EF8-8D7B-8CD840185D24}" sibTransId="{4D328A34-401D-45C5-969C-85A2081ED1B4}"/>
    <dgm:cxn modelId="{483A4120-5554-41AC-9FC5-FDBBB9DCCF88}" srcId="{3D208B13-B792-4173-8418-FECAD271DA99}" destId="{BA7F24A1-6B6D-4350-9FCA-7ED1FD5B76A5}" srcOrd="2" destOrd="0" parTransId="{7385C915-ED48-4F71-A2AF-97594EBED0DC}" sibTransId="{6BAD3924-9511-46FC-8790-40C17428310F}"/>
    <dgm:cxn modelId="{C036F222-D67C-4E0F-B871-A15179C96363}" type="presOf" srcId="{8137DACA-D8C1-4511-A0F2-A7B28C357FAE}" destId="{9DB4153A-726D-4A54-8A0B-94980B96E05C}" srcOrd="0" destOrd="0" presId="urn:microsoft.com/office/officeart/2005/8/layout/default"/>
    <dgm:cxn modelId="{48E4912A-7C55-4710-8456-ED0EF58B69DD}" type="presOf" srcId="{449F5BF2-FAFC-4F8D-B164-C8102A79C4E8}" destId="{C02BD632-353E-48E8-9EDE-9A9E5648AD09}" srcOrd="0" destOrd="0" presId="urn:microsoft.com/office/officeart/2005/8/layout/default"/>
    <dgm:cxn modelId="{2B8BA95F-6F81-48E6-B423-980FD20DC8EE}" type="presOf" srcId="{2388F000-F60F-40C9-B1FA-1AA6E8BA8954}" destId="{B5AFD01D-20CC-4B4C-BE48-BF1CEE030DAB}" srcOrd="0" destOrd="0" presId="urn:microsoft.com/office/officeart/2005/8/layout/default"/>
    <dgm:cxn modelId="{A350D047-7FDE-4CFB-85B8-2744112A45CC}" type="presOf" srcId="{EEBEAC24-99F1-472C-9734-9A2BD9DF6862}" destId="{CB2C45CD-CD23-4023-BAB4-63E1E5BCD885}" srcOrd="0" destOrd="0" presId="urn:microsoft.com/office/officeart/2005/8/layout/default"/>
    <dgm:cxn modelId="{49E70D84-AB8B-43BF-AB16-B0E2182A223F}" type="presOf" srcId="{3D208B13-B792-4173-8418-FECAD271DA99}" destId="{D395E014-E14B-494C-A1E1-3C08738FB723}" srcOrd="0" destOrd="0" presId="urn:microsoft.com/office/officeart/2005/8/layout/default"/>
    <dgm:cxn modelId="{C160AF8D-703A-4561-A352-0DC854531210}" type="presOf" srcId="{35D10A25-0C4D-4F0A-A329-8224C0BC764C}" destId="{857FB2BF-A37E-4DFB-A70D-6EBFE2AC3FD9}" srcOrd="0" destOrd="0" presId="urn:microsoft.com/office/officeart/2005/8/layout/default"/>
    <dgm:cxn modelId="{C1526091-34FF-4D5A-B7C6-789282BA8B21}" srcId="{3D208B13-B792-4173-8418-FECAD271DA99}" destId="{13FE98DC-7A88-404C-AE9A-3E7457226C06}" srcOrd="8" destOrd="0" parTransId="{2475D5CB-8678-497E-AFE9-822BAC5DC816}" sibTransId="{FD6E6246-4864-4D5D-8685-32A5E313994B}"/>
    <dgm:cxn modelId="{3757989B-5078-4FC0-9BC2-951EA4A5C42A}" type="presOf" srcId="{D9DEB25B-5B9E-4514-8303-FF540BC2D253}" destId="{421AC06B-0571-4607-9DD7-695315C0F753}" srcOrd="0" destOrd="0" presId="urn:microsoft.com/office/officeart/2005/8/layout/default"/>
    <dgm:cxn modelId="{A3FF5E9D-6C1D-427B-A5E5-8D31464EFD20}" srcId="{3D208B13-B792-4173-8418-FECAD271DA99}" destId="{E427D1AA-9E10-4856-9AE8-F6EC69A7350F}" srcOrd="6" destOrd="0" parTransId="{F9569B66-387B-47D9-B943-3488F2FB11FB}" sibTransId="{670141D3-016C-4439-BCF8-2AB25FE626EF}"/>
    <dgm:cxn modelId="{68A804A1-2727-4C66-A280-204D6B12FB90}" srcId="{3D208B13-B792-4173-8418-FECAD271DA99}" destId="{35D10A25-0C4D-4F0A-A329-8224C0BC764C}" srcOrd="10" destOrd="0" parTransId="{48E28BBA-529F-46D6-B053-88D3CCBD70DC}" sibTransId="{8D27EE97-EB19-4C65-8BA4-15083FF25569}"/>
    <dgm:cxn modelId="{3C466CA7-4EFE-44A9-A404-A4F995AE6FBE}" srcId="{3D208B13-B792-4173-8418-FECAD271DA99}" destId="{8137DACA-D8C1-4511-A0F2-A7B28C357FAE}" srcOrd="4" destOrd="0" parTransId="{7B1BF3AD-9F61-4A33-9F45-60966AA20DD6}" sibTransId="{06C520F4-2D24-4071-8EAF-F375CF5B36BC}"/>
    <dgm:cxn modelId="{496D0DAC-DBC8-43FD-BE15-CF3B0142CAB3}" type="presOf" srcId="{13FE98DC-7A88-404C-AE9A-3E7457226C06}" destId="{61985430-BC64-41EC-A11E-13762BDA2249}" srcOrd="0" destOrd="0" presId="urn:microsoft.com/office/officeart/2005/8/layout/default"/>
    <dgm:cxn modelId="{06CEB9B8-E19C-40A8-9258-9D9583F0DA54}" srcId="{3D208B13-B792-4173-8418-FECAD271DA99}" destId="{2388F000-F60F-40C9-B1FA-1AA6E8BA8954}" srcOrd="3" destOrd="0" parTransId="{4C309B45-E296-40EE-992C-D55D34646077}" sibTransId="{45D22A08-9AD7-45E2-BD47-2987F0B1A27C}"/>
    <dgm:cxn modelId="{5F692CCE-F938-43EA-9459-87C749800451}" srcId="{3D208B13-B792-4173-8418-FECAD271DA99}" destId="{A1EED9DE-D666-4CBF-8B47-98F816F4D4C1}" srcOrd="5" destOrd="0" parTransId="{D7E5F508-C5D6-4E49-A07E-2DC59A173297}" sibTransId="{54C82100-741A-43CA-A71C-491E4093ACE0}"/>
    <dgm:cxn modelId="{5D635BCF-2183-473A-9CF0-25E71732AC82}" srcId="{3D208B13-B792-4173-8418-FECAD271DA99}" destId="{D9DEB25B-5B9E-4514-8303-FF540BC2D253}" srcOrd="1" destOrd="0" parTransId="{7B1392BD-CD05-4C6F-B445-FAA1F0775134}" sibTransId="{B7903AEE-BA7E-4ABA-9735-D4165B7B7AEF}"/>
    <dgm:cxn modelId="{26134DD3-375B-4045-A620-7124BA11B766}" srcId="{3D208B13-B792-4173-8418-FECAD271DA99}" destId="{DA25FF27-D774-4DB7-BA4C-9BB4C4DF9981}" srcOrd="9" destOrd="0" parTransId="{9D9EA868-2967-46A9-9330-F4B3B72C50BA}" sibTransId="{D9C05F53-3BA5-4AB3-8734-4232D6CC06A3}"/>
    <dgm:cxn modelId="{275C07E3-0F5F-42B5-9DE2-B1BE827436CF}" type="presOf" srcId="{E427D1AA-9E10-4856-9AE8-F6EC69A7350F}" destId="{705AD15F-1A83-44F3-B76B-4BF2939475D0}" srcOrd="0" destOrd="0" presId="urn:microsoft.com/office/officeart/2005/8/layout/default"/>
    <dgm:cxn modelId="{E7FCEFE7-B03C-440D-823D-FC32B88284FA}" type="presOf" srcId="{DA25FF27-D774-4DB7-BA4C-9BB4C4DF9981}" destId="{DA8A578E-5FA7-4335-AE34-7441360560EC}" srcOrd="0" destOrd="0" presId="urn:microsoft.com/office/officeart/2005/8/layout/default"/>
    <dgm:cxn modelId="{527110EF-9602-43C0-AF57-DA27E211B8D7}" type="presOf" srcId="{A1EED9DE-D666-4CBF-8B47-98F816F4D4C1}" destId="{3F9A737D-91FD-4782-B98D-71C1BB036CF2}" srcOrd="0" destOrd="0" presId="urn:microsoft.com/office/officeart/2005/8/layout/default"/>
    <dgm:cxn modelId="{4F2EB9B8-D3DD-44D6-8007-537FC3068F40}" type="presParOf" srcId="{D395E014-E14B-494C-A1E1-3C08738FB723}" destId="{C02BD632-353E-48E8-9EDE-9A9E5648AD09}" srcOrd="0" destOrd="0" presId="urn:microsoft.com/office/officeart/2005/8/layout/default"/>
    <dgm:cxn modelId="{501E64FF-3042-4AD6-A823-66550EF56B4B}" type="presParOf" srcId="{D395E014-E14B-494C-A1E1-3C08738FB723}" destId="{840CA61F-BFD6-42C6-938F-AED2A9ED9B49}" srcOrd="1" destOrd="0" presId="urn:microsoft.com/office/officeart/2005/8/layout/default"/>
    <dgm:cxn modelId="{39DA28F2-10AD-4EE2-8906-FD8283883E10}" type="presParOf" srcId="{D395E014-E14B-494C-A1E1-3C08738FB723}" destId="{421AC06B-0571-4607-9DD7-695315C0F753}" srcOrd="2" destOrd="0" presId="urn:microsoft.com/office/officeart/2005/8/layout/default"/>
    <dgm:cxn modelId="{B36F074D-B2F4-4181-9B54-CC2D944B160D}" type="presParOf" srcId="{D395E014-E14B-494C-A1E1-3C08738FB723}" destId="{B6AF8701-B7C0-48D4-89E2-82551E1BDFFF}" srcOrd="3" destOrd="0" presId="urn:microsoft.com/office/officeart/2005/8/layout/default"/>
    <dgm:cxn modelId="{A3845841-D5D6-46AF-80F2-34DC5CF0B335}" type="presParOf" srcId="{D395E014-E14B-494C-A1E1-3C08738FB723}" destId="{8C57C56D-4BB3-4218-9A59-65244BB9AC06}" srcOrd="4" destOrd="0" presId="urn:microsoft.com/office/officeart/2005/8/layout/default"/>
    <dgm:cxn modelId="{A4889AED-23D0-44DF-BE0F-41D5EF384FC0}" type="presParOf" srcId="{D395E014-E14B-494C-A1E1-3C08738FB723}" destId="{A808BD07-4412-4283-9DA0-1A1B86CD5F37}" srcOrd="5" destOrd="0" presId="urn:microsoft.com/office/officeart/2005/8/layout/default"/>
    <dgm:cxn modelId="{A5770EFC-6BE6-4749-8546-F31804271506}" type="presParOf" srcId="{D395E014-E14B-494C-A1E1-3C08738FB723}" destId="{B5AFD01D-20CC-4B4C-BE48-BF1CEE030DAB}" srcOrd="6" destOrd="0" presId="urn:microsoft.com/office/officeart/2005/8/layout/default"/>
    <dgm:cxn modelId="{FBDC4495-3CC3-4182-89DA-84710084E176}" type="presParOf" srcId="{D395E014-E14B-494C-A1E1-3C08738FB723}" destId="{3A0C1CEF-584E-4FAD-977B-65F012E0D754}" srcOrd="7" destOrd="0" presId="urn:microsoft.com/office/officeart/2005/8/layout/default"/>
    <dgm:cxn modelId="{057F0484-A83A-4390-961B-4662004DA995}" type="presParOf" srcId="{D395E014-E14B-494C-A1E1-3C08738FB723}" destId="{9DB4153A-726D-4A54-8A0B-94980B96E05C}" srcOrd="8" destOrd="0" presId="urn:microsoft.com/office/officeart/2005/8/layout/default"/>
    <dgm:cxn modelId="{C27AB289-037C-4F9D-B6B0-83A2F95123F6}" type="presParOf" srcId="{D395E014-E14B-494C-A1E1-3C08738FB723}" destId="{4D6D8307-CAD9-4994-96A0-920BD2139F36}" srcOrd="9" destOrd="0" presId="urn:microsoft.com/office/officeart/2005/8/layout/default"/>
    <dgm:cxn modelId="{42B5D2F3-0604-4376-9A53-D5659D6B90ED}" type="presParOf" srcId="{D395E014-E14B-494C-A1E1-3C08738FB723}" destId="{3F9A737D-91FD-4782-B98D-71C1BB036CF2}" srcOrd="10" destOrd="0" presId="urn:microsoft.com/office/officeart/2005/8/layout/default"/>
    <dgm:cxn modelId="{5A415A26-1674-4803-B4A0-4675682E9EB6}" type="presParOf" srcId="{D395E014-E14B-494C-A1E1-3C08738FB723}" destId="{8CF19067-51C2-49B0-886B-F710AE4CB50E}" srcOrd="11" destOrd="0" presId="urn:microsoft.com/office/officeart/2005/8/layout/default"/>
    <dgm:cxn modelId="{2EF8C3F5-65E0-470E-BF48-5A69C4E0009B}" type="presParOf" srcId="{D395E014-E14B-494C-A1E1-3C08738FB723}" destId="{705AD15F-1A83-44F3-B76B-4BF2939475D0}" srcOrd="12" destOrd="0" presId="urn:microsoft.com/office/officeart/2005/8/layout/default"/>
    <dgm:cxn modelId="{48D91B67-F34B-45F1-B7A6-FF1635D84637}" type="presParOf" srcId="{D395E014-E14B-494C-A1E1-3C08738FB723}" destId="{F033BE8D-D1F1-4099-9FFC-B516ADFB9A9A}" srcOrd="13" destOrd="0" presId="urn:microsoft.com/office/officeart/2005/8/layout/default"/>
    <dgm:cxn modelId="{7EE1BD69-6C8F-4F69-83DD-88E26CE61620}" type="presParOf" srcId="{D395E014-E14B-494C-A1E1-3C08738FB723}" destId="{CB2C45CD-CD23-4023-BAB4-63E1E5BCD885}" srcOrd="14" destOrd="0" presId="urn:microsoft.com/office/officeart/2005/8/layout/default"/>
    <dgm:cxn modelId="{55BF2509-8D00-4FC6-B436-3B2FEF87477E}" type="presParOf" srcId="{D395E014-E14B-494C-A1E1-3C08738FB723}" destId="{34A96C47-546D-496E-B08A-5741DC3E01CF}" srcOrd="15" destOrd="0" presId="urn:microsoft.com/office/officeart/2005/8/layout/default"/>
    <dgm:cxn modelId="{D3690124-C62E-4BEB-9420-FF9A559BA56A}" type="presParOf" srcId="{D395E014-E14B-494C-A1E1-3C08738FB723}" destId="{61985430-BC64-41EC-A11E-13762BDA2249}" srcOrd="16" destOrd="0" presId="urn:microsoft.com/office/officeart/2005/8/layout/default"/>
    <dgm:cxn modelId="{BBE79425-95B3-41DF-A1B6-3BB7B97D37A8}" type="presParOf" srcId="{D395E014-E14B-494C-A1E1-3C08738FB723}" destId="{A25F7B58-E5C9-473A-A752-BBD0B4BFE1EC}" srcOrd="17" destOrd="0" presId="urn:microsoft.com/office/officeart/2005/8/layout/default"/>
    <dgm:cxn modelId="{CD654377-8F0A-419A-9B92-0DAE93271C9E}" type="presParOf" srcId="{D395E014-E14B-494C-A1E1-3C08738FB723}" destId="{DA8A578E-5FA7-4335-AE34-7441360560EC}" srcOrd="18" destOrd="0" presId="urn:microsoft.com/office/officeart/2005/8/layout/default"/>
    <dgm:cxn modelId="{E57958C3-FA95-4F16-99E6-83BCF41AD751}" type="presParOf" srcId="{D395E014-E14B-494C-A1E1-3C08738FB723}" destId="{76CADE79-A002-4398-B827-9136640A3C94}" srcOrd="19" destOrd="0" presId="urn:microsoft.com/office/officeart/2005/8/layout/default"/>
    <dgm:cxn modelId="{22714BB4-DDC6-42DB-BEEE-7EAC9DA2B074}" type="presParOf" srcId="{D395E014-E14B-494C-A1E1-3C08738FB723}" destId="{857FB2BF-A37E-4DFB-A70D-6EBFE2AC3FD9}"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3C4465-84B6-40B5-9FB5-568E240EEAE5}"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90AA848-4CE2-4D65-A99A-CC70C37453B3}">
      <dgm:prSet/>
      <dgm:spPr/>
      <dgm:t>
        <a:bodyPr/>
        <a:lstStyle/>
        <a:p>
          <a:pPr>
            <a:lnSpc>
              <a:spcPct val="100000"/>
            </a:lnSpc>
            <a:defRPr b="1"/>
          </a:pPr>
          <a:r>
            <a:rPr lang="en-US" b="0" i="0"/>
            <a:t>Concurrent User </a:t>
          </a:r>
          <a:r>
            <a:rPr lang="en-US" b="1" i="0"/>
            <a:t>Load</a:t>
          </a:r>
          <a:r>
            <a:rPr lang="en-US" b="0" i="0"/>
            <a:t>:</a:t>
          </a:r>
          <a:endParaRPr lang="en-US"/>
        </a:p>
      </dgm:t>
    </dgm:pt>
    <dgm:pt modelId="{71E8C436-4570-4BA2-B8A0-2E1C3CB4815C}" type="parTrans" cxnId="{8D35627E-5772-4AE9-BCDC-25530A00D70D}">
      <dgm:prSet/>
      <dgm:spPr/>
      <dgm:t>
        <a:bodyPr/>
        <a:lstStyle/>
        <a:p>
          <a:endParaRPr lang="en-US"/>
        </a:p>
      </dgm:t>
    </dgm:pt>
    <dgm:pt modelId="{B6E4D196-D127-4DBF-9BFA-1C704CA0CE09}" type="sibTrans" cxnId="{8D35627E-5772-4AE9-BCDC-25530A00D70D}">
      <dgm:prSet/>
      <dgm:spPr/>
      <dgm:t>
        <a:bodyPr/>
        <a:lstStyle/>
        <a:p>
          <a:endParaRPr lang="en-US"/>
        </a:p>
      </dgm:t>
    </dgm:pt>
    <dgm:pt modelId="{BD1A9E43-D7CD-48D2-9CF9-A4B80909D11F}">
      <dgm:prSet/>
      <dgm:spPr/>
      <dgm:t>
        <a:bodyPr/>
        <a:lstStyle/>
        <a:p>
          <a:pPr>
            <a:lnSpc>
              <a:spcPct val="100000"/>
            </a:lnSpc>
          </a:pPr>
          <a:r>
            <a:rPr lang="en-US" b="0" i="0"/>
            <a:t>Simulate a high number of concurrent users accessing the trading system platform.</a:t>
          </a:r>
          <a:endParaRPr lang="en-US"/>
        </a:p>
      </dgm:t>
    </dgm:pt>
    <dgm:pt modelId="{56535562-D6F3-4867-A00C-CD72D6C6280D}" type="parTrans" cxnId="{75317EA5-6C61-49E4-BAB5-9960A2779159}">
      <dgm:prSet/>
      <dgm:spPr/>
      <dgm:t>
        <a:bodyPr/>
        <a:lstStyle/>
        <a:p>
          <a:endParaRPr lang="en-US"/>
        </a:p>
      </dgm:t>
    </dgm:pt>
    <dgm:pt modelId="{E1F26703-280D-4DB5-A9D6-3131665DD9C5}" type="sibTrans" cxnId="{75317EA5-6C61-49E4-BAB5-9960A2779159}">
      <dgm:prSet/>
      <dgm:spPr/>
      <dgm:t>
        <a:bodyPr/>
        <a:lstStyle/>
        <a:p>
          <a:endParaRPr lang="en-US"/>
        </a:p>
      </dgm:t>
    </dgm:pt>
    <dgm:pt modelId="{8C9DCC38-019C-4704-BFBB-E12243C15FE7}">
      <dgm:prSet/>
      <dgm:spPr/>
      <dgm:t>
        <a:bodyPr/>
        <a:lstStyle/>
        <a:p>
          <a:pPr>
            <a:lnSpc>
              <a:spcPct val="100000"/>
            </a:lnSpc>
          </a:pPr>
          <a:r>
            <a:rPr lang="en-US" b="0" i="0"/>
            <a:t>Measure the system's response time and throughput under heavy user load.</a:t>
          </a:r>
          <a:endParaRPr lang="en-US"/>
        </a:p>
      </dgm:t>
    </dgm:pt>
    <dgm:pt modelId="{3F787805-0ABB-4A5B-8A56-3261D65AF098}" type="parTrans" cxnId="{8ADE9AE7-41A3-4609-AA8B-948A445AB4E7}">
      <dgm:prSet/>
      <dgm:spPr/>
      <dgm:t>
        <a:bodyPr/>
        <a:lstStyle/>
        <a:p>
          <a:endParaRPr lang="en-US"/>
        </a:p>
      </dgm:t>
    </dgm:pt>
    <dgm:pt modelId="{4E3344B8-8EB8-48F7-9BB2-766DDC035CCD}" type="sibTrans" cxnId="{8ADE9AE7-41A3-4609-AA8B-948A445AB4E7}">
      <dgm:prSet/>
      <dgm:spPr/>
      <dgm:t>
        <a:bodyPr/>
        <a:lstStyle/>
        <a:p>
          <a:endParaRPr lang="en-US"/>
        </a:p>
      </dgm:t>
    </dgm:pt>
    <dgm:pt modelId="{E924347E-1FFD-49BA-A907-A37B859987B6}">
      <dgm:prSet/>
      <dgm:spPr/>
      <dgm:t>
        <a:bodyPr/>
        <a:lstStyle/>
        <a:p>
          <a:pPr>
            <a:lnSpc>
              <a:spcPct val="100000"/>
            </a:lnSpc>
            <a:defRPr b="1"/>
          </a:pPr>
          <a:r>
            <a:rPr lang="en-US" b="0" i="0"/>
            <a:t>Search Functionality </a:t>
          </a:r>
          <a:r>
            <a:rPr lang="en-US" b="1" i="0"/>
            <a:t>Stress</a:t>
          </a:r>
          <a:r>
            <a:rPr lang="en-US" b="0" i="0"/>
            <a:t>:</a:t>
          </a:r>
          <a:endParaRPr lang="en-US"/>
        </a:p>
      </dgm:t>
    </dgm:pt>
    <dgm:pt modelId="{E92AFC0F-2DCC-41B6-B2C0-D6D52A083D09}" type="parTrans" cxnId="{A3F2DA66-7865-49E3-8906-CCBF28FD65C9}">
      <dgm:prSet/>
      <dgm:spPr/>
      <dgm:t>
        <a:bodyPr/>
        <a:lstStyle/>
        <a:p>
          <a:endParaRPr lang="en-US"/>
        </a:p>
      </dgm:t>
    </dgm:pt>
    <dgm:pt modelId="{DEE74214-D3B2-470B-B2CB-C4CC353E8B64}" type="sibTrans" cxnId="{A3F2DA66-7865-49E3-8906-CCBF28FD65C9}">
      <dgm:prSet/>
      <dgm:spPr/>
      <dgm:t>
        <a:bodyPr/>
        <a:lstStyle/>
        <a:p>
          <a:endParaRPr lang="en-US"/>
        </a:p>
      </dgm:t>
    </dgm:pt>
    <dgm:pt modelId="{F15EF070-DE45-4F09-A2ED-0DA575C515FA}">
      <dgm:prSet/>
      <dgm:spPr/>
      <dgm:t>
        <a:bodyPr/>
        <a:lstStyle/>
        <a:p>
          <a:pPr>
            <a:lnSpc>
              <a:spcPct val="100000"/>
            </a:lnSpc>
          </a:pPr>
          <a:r>
            <a:rPr lang="en-US" b="0" i="0"/>
            <a:t>Perform repeated searches with varying search parameters and load.</a:t>
          </a:r>
          <a:endParaRPr lang="en-US"/>
        </a:p>
      </dgm:t>
    </dgm:pt>
    <dgm:pt modelId="{E0D3CD8A-6E02-49CB-AD3C-F79FEB4623E6}" type="parTrans" cxnId="{53B59D0B-4F85-4888-95C0-CE55550984BD}">
      <dgm:prSet/>
      <dgm:spPr/>
      <dgm:t>
        <a:bodyPr/>
        <a:lstStyle/>
        <a:p>
          <a:endParaRPr lang="en-US"/>
        </a:p>
      </dgm:t>
    </dgm:pt>
    <dgm:pt modelId="{8A81B12D-9156-42C1-9908-1DE3CE054103}" type="sibTrans" cxnId="{53B59D0B-4F85-4888-95C0-CE55550984BD}">
      <dgm:prSet/>
      <dgm:spPr/>
      <dgm:t>
        <a:bodyPr/>
        <a:lstStyle/>
        <a:p>
          <a:endParaRPr lang="en-US"/>
        </a:p>
      </dgm:t>
    </dgm:pt>
    <dgm:pt modelId="{0A5DFB87-50AC-4144-8D37-F8C15C010C79}">
      <dgm:prSet/>
      <dgm:spPr/>
      <dgm:t>
        <a:bodyPr/>
        <a:lstStyle/>
        <a:p>
          <a:pPr>
            <a:lnSpc>
              <a:spcPct val="100000"/>
            </a:lnSpc>
          </a:pPr>
          <a:r>
            <a:rPr lang="en-US" b="0" i="0"/>
            <a:t>Test the system's ability to handle a large volume of search requests.</a:t>
          </a:r>
          <a:endParaRPr lang="en-US"/>
        </a:p>
      </dgm:t>
    </dgm:pt>
    <dgm:pt modelId="{A4A5AD8E-C0C8-4C8C-9B95-84A84E1FFEA1}" type="parTrans" cxnId="{F68E37F8-78FC-4CF4-B82F-C9942FD1D5EF}">
      <dgm:prSet/>
      <dgm:spPr/>
      <dgm:t>
        <a:bodyPr/>
        <a:lstStyle/>
        <a:p>
          <a:endParaRPr lang="en-US"/>
        </a:p>
      </dgm:t>
    </dgm:pt>
    <dgm:pt modelId="{F36D0862-009D-430D-810D-2BB15D4DC64D}" type="sibTrans" cxnId="{F68E37F8-78FC-4CF4-B82F-C9942FD1D5EF}">
      <dgm:prSet/>
      <dgm:spPr/>
      <dgm:t>
        <a:bodyPr/>
        <a:lstStyle/>
        <a:p>
          <a:endParaRPr lang="en-US"/>
        </a:p>
      </dgm:t>
    </dgm:pt>
    <dgm:pt modelId="{62DA58B3-7D4B-47B3-84B9-A95A64BCA30A}">
      <dgm:prSet/>
      <dgm:spPr/>
      <dgm:t>
        <a:bodyPr/>
        <a:lstStyle/>
        <a:p>
          <a:pPr>
            <a:lnSpc>
              <a:spcPct val="100000"/>
            </a:lnSpc>
            <a:defRPr b="1"/>
          </a:pPr>
          <a:r>
            <a:rPr lang="en-US" b="0" i="0"/>
            <a:t>Product Listing and Update </a:t>
          </a:r>
          <a:r>
            <a:rPr lang="en-US" b="1" i="0"/>
            <a:t>Load</a:t>
          </a:r>
          <a:r>
            <a:rPr lang="en-US" b="0" i="0"/>
            <a:t>:</a:t>
          </a:r>
          <a:endParaRPr lang="en-US"/>
        </a:p>
      </dgm:t>
    </dgm:pt>
    <dgm:pt modelId="{E690347F-E560-4389-BCBD-3D9C472858CB}" type="parTrans" cxnId="{8F3782EE-5B68-4AD6-9BC9-C36A0DD65040}">
      <dgm:prSet/>
      <dgm:spPr/>
      <dgm:t>
        <a:bodyPr/>
        <a:lstStyle/>
        <a:p>
          <a:endParaRPr lang="en-US"/>
        </a:p>
      </dgm:t>
    </dgm:pt>
    <dgm:pt modelId="{271B4CCB-45F1-4865-BC15-DDA05E2CF591}" type="sibTrans" cxnId="{8F3782EE-5B68-4AD6-9BC9-C36A0DD65040}">
      <dgm:prSet/>
      <dgm:spPr/>
      <dgm:t>
        <a:bodyPr/>
        <a:lstStyle/>
        <a:p>
          <a:endParaRPr lang="en-US"/>
        </a:p>
      </dgm:t>
    </dgm:pt>
    <dgm:pt modelId="{9682505D-D94E-483F-8BEB-BAD802A076F9}">
      <dgm:prSet/>
      <dgm:spPr/>
      <dgm:t>
        <a:bodyPr/>
        <a:lstStyle/>
        <a:p>
          <a:pPr>
            <a:lnSpc>
              <a:spcPct val="100000"/>
            </a:lnSpc>
          </a:pPr>
          <a:r>
            <a:rPr lang="en-US" b="0" i="0"/>
            <a:t>Simulate a high number of store managers adding and updating products.</a:t>
          </a:r>
          <a:endParaRPr lang="en-US"/>
        </a:p>
      </dgm:t>
    </dgm:pt>
    <dgm:pt modelId="{B09B8A9C-82BB-409C-A44D-736715A8111E}" type="parTrans" cxnId="{3623D19E-592C-4931-8C08-5A98000BD113}">
      <dgm:prSet/>
      <dgm:spPr/>
      <dgm:t>
        <a:bodyPr/>
        <a:lstStyle/>
        <a:p>
          <a:endParaRPr lang="en-US"/>
        </a:p>
      </dgm:t>
    </dgm:pt>
    <dgm:pt modelId="{0C2C32FC-4FED-4F18-BEDE-5D8648C41D3C}" type="sibTrans" cxnId="{3623D19E-592C-4931-8C08-5A98000BD113}">
      <dgm:prSet/>
      <dgm:spPr/>
      <dgm:t>
        <a:bodyPr/>
        <a:lstStyle/>
        <a:p>
          <a:endParaRPr lang="en-US"/>
        </a:p>
      </dgm:t>
    </dgm:pt>
    <dgm:pt modelId="{CF83360C-2BA8-4D67-8A0E-98F7003B0EC2}">
      <dgm:prSet/>
      <dgm:spPr/>
      <dgm:t>
        <a:bodyPr/>
        <a:lstStyle/>
        <a:p>
          <a:pPr>
            <a:lnSpc>
              <a:spcPct val="100000"/>
            </a:lnSpc>
          </a:pPr>
          <a:r>
            <a:rPr lang="en-US" b="0" i="0"/>
            <a:t>Measure the system's performance in handling simultaneous product management operations.</a:t>
          </a:r>
          <a:endParaRPr lang="en-US"/>
        </a:p>
      </dgm:t>
    </dgm:pt>
    <dgm:pt modelId="{AC355BE9-3CA1-42E2-90F8-78A73D4B8B05}" type="parTrans" cxnId="{25879F79-D367-4042-BDA4-6D8AE819D267}">
      <dgm:prSet/>
      <dgm:spPr/>
      <dgm:t>
        <a:bodyPr/>
        <a:lstStyle/>
        <a:p>
          <a:endParaRPr lang="en-US"/>
        </a:p>
      </dgm:t>
    </dgm:pt>
    <dgm:pt modelId="{50A8E59B-B22E-469B-A675-38F9CC098032}" type="sibTrans" cxnId="{25879F79-D367-4042-BDA4-6D8AE819D267}">
      <dgm:prSet/>
      <dgm:spPr/>
      <dgm:t>
        <a:bodyPr/>
        <a:lstStyle/>
        <a:p>
          <a:endParaRPr lang="en-US"/>
        </a:p>
      </dgm:t>
    </dgm:pt>
    <dgm:pt modelId="{A0AA74E2-8528-4D19-BC99-13499DC424E2}">
      <dgm:prSet/>
      <dgm:spPr/>
      <dgm:t>
        <a:bodyPr/>
        <a:lstStyle/>
        <a:p>
          <a:pPr>
            <a:lnSpc>
              <a:spcPct val="100000"/>
            </a:lnSpc>
            <a:defRPr b="1"/>
          </a:pPr>
          <a:r>
            <a:rPr lang="en-US" b="0" i="0"/>
            <a:t>Shopping Cart </a:t>
          </a:r>
          <a:r>
            <a:rPr lang="en-US" b="1" i="0"/>
            <a:t>Load</a:t>
          </a:r>
          <a:r>
            <a:rPr lang="en-US" b="0" i="0"/>
            <a:t>:</a:t>
          </a:r>
          <a:endParaRPr lang="en-US"/>
        </a:p>
      </dgm:t>
    </dgm:pt>
    <dgm:pt modelId="{83139F7E-1DF3-4666-BB9C-123AF1C174BC}" type="parTrans" cxnId="{9E4ECF76-D9D2-455A-AA67-C87FE7B89531}">
      <dgm:prSet/>
      <dgm:spPr/>
      <dgm:t>
        <a:bodyPr/>
        <a:lstStyle/>
        <a:p>
          <a:endParaRPr lang="en-US"/>
        </a:p>
      </dgm:t>
    </dgm:pt>
    <dgm:pt modelId="{00C59170-E738-4F36-B7B4-3E048F63DC4D}" type="sibTrans" cxnId="{9E4ECF76-D9D2-455A-AA67-C87FE7B89531}">
      <dgm:prSet/>
      <dgm:spPr/>
      <dgm:t>
        <a:bodyPr/>
        <a:lstStyle/>
        <a:p>
          <a:endParaRPr lang="en-US"/>
        </a:p>
      </dgm:t>
    </dgm:pt>
    <dgm:pt modelId="{4E4D0335-D6B5-432B-8F93-07F5590F2B77}">
      <dgm:prSet/>
      <dgm:spPr/>
      <dgm:t>
        <a:bodyPr/>
        <a:lstStyle/>
        <a:p>
          <a:pPr>
            <a:lnSpc>
              <a:spcPct val="100000"/>
            </a:lnSpc>
          </a:pPr>
          <a:r>
            <a:rPr lang="en-US" b="0" i="0"/>
            <a:t>Simulate multiple users adding, updating, and removing items from their shopping carts simultaneously.</a:t>
          </a:r>
          <a:endParaRPr lang="en-US"/>
        </a:p>
      </dgm:t>
    </dgm:pt>
    <dgm:pt modelId="{A515D977-202D-4645-91CE-3D655AF7451A}" type="parTrans" cxnId="{2902BAD5-ACF8-4F30-A34D-1EA3F49E4E8F}">
      <dgm:prSet/>
      <dgm:spPr/>
      <dgm:t>
        <a:bodyPr/>
        <a:lstStyle/>
        <a:p>
          <a:endParaRPr lang="en-US"/>
        </a:p>
      </dgm:t>
    </dgm:pt>
    <dgm:pt modelId="{893E556B-5406-4AAD-8103-E5D704A5C73A}" type="sibTrans" cxnId="{2902BAD5-ACF8-4F30-A34D-1EA3F49E4E8F}">
      <dgm:prSet/>
      <dgm:spPr/>
      <dgm:t>
        <a:bodyPr/>
        <a:lstStyle/>
        <a:p>
          <a:endParaRPr lang="en-US"/>
        </a:p>
      </dgm:t>
    </dgm:pt>
    <dgm:pt modelId="{B4CC2978-4DB3-4D08-94F0-4A9154E221CE}">
      <dgm:prSet/>
      <dgm:spPr/>
      <dgm:t>
        <a:bodyPr/>
        <a:lstStyle/>
        <a:p>
          <a:pPr>
            <a:lnSpc>
              <a:spcPct val="100000"/>
            </a:lnSpc>
          </a:pPr>
          <a:r>
            <a:rPr lang="en-US" b="0" i="0"/>
            <a:t>Test the system's ability to handle high loads on shopping cart operations.</a:t>
          </a:r>
          <a:endParaRPr lang="en-US"/>
        </a:p>
      </dgm:t>
    </dgm:pt>
    <dgm:pt modelId="{9A45D879-8933-4F86-BCDA-34DCC996D4D7}" type="parTrans" cxnId="{5C6D5EAA-CF25-4A67-940C-C45A9FD7DD0A}">
      <dgm:prSet/>
      <dgm:spPr/>
      <dgm:t>
        <a:bodyPr/>
        <a:lstStyle/>
        <a:p>
          <a:endParaRPr lang="en-US"/>
        </a:p>
      </dgm:t>
    </dgm:pt>
    <dgm:pt modelId="{F53B6CFE-C2ED-4EF4-8423-1601A4F092D6}" type="sibTrans" cxnId="{5C6D5EAA-CF25-4A67-940C-C45A9FD7DD0A}">
      <dgm:prSet/>
      <dgm:spPr/>
      <dgm:t>
        <a:bodyPr/>
        <a:lstStyle/>
        <a:p>
          <a:endParaRPr lang="en-US"/>
        </a:p>
      </dgm:t>
    </dgm:pt>
    <dgm:pt modelId="{63B87B47-F42A-45A3-B0C5-A5D74825612E}">
      <dgm:prSet/>
      <dgm:spPr/>
      <dgm:t>
        <a:bodyPr/>
        <a:lstStyle/>
        <a:p>
          <a:pPr>
            <a:lnSpc>
              <a:spcPct val="100000"/>
            </a:lnSpc>
            <a:defRPr b="1"/>
          </a:pPr>
          <a:r>
            <a:rPr lang="en-US" b="0" i="0"/>
            <a:t>Checkout Process </a:t>
          </a:r>
          <a:r>
            <a:rPr lang="en-US" b="1" i="0"/>
            <a:t>Stress</a:t>
          </a:r>
          <a:r>
            <a:rPr lang="en-US" b="0" i="0"/>
            <a:t>:</a:t>
          </a:r>
          <a:endParaRPr lang="en-US"/>
        </a:p>
      </dgm:t>
    </dgm:pt>
    <dgm:pt modelId="{A85797B2-F6CD-4D10-9536-51DFADBB164C}" type="parTrans" cxnId="{AC125218-024E-4F9E-93FC-E2E0058401D6}">
      <dgm:prSet/>
      <dgm:spPr/>
      <dgm:t>
        <a:bodyPr/>
        <a:lstStyle/>
        <a:p>
          <a:endParaRPr lang="en-US"/>
        </a:p>
      </dgm:t>
    </dgm:pt>
    <dgm:pt modelId="{CDC1DBC9-EB4F-4E88-906D-62D6C8EA57CD}" type="sibTrans" cxnId="{AC125218-024E-4F9E-93FC-E2E0058401D6}">
      <dgm:prSet/>
      <dgm:spPr/>
      <dgm:t>
        <a:bodyPr/>
        <a:lstStyle/>
        <a:p>
          <a:endParaRPr lang="en-US"/>
        </a:p>
      </dgm:t>
    </dgm:pt>
    <dgm:pt modelId="{C0D28D6A-3F52-42F8-BB09-F59DF27B220A}">
      <dgm:prSet/>
      <dgm:spPr/>
      <dgm:t>
        <a:bodyPr/>
        <a:lstStyle/>
        <a:p>
          <a:pPr>
            <a:lnSpc>
              <a:spcPct val="100000"/>
            </a:lnSpc>
          </a:pPr>
          <a:r>
            <a:rPr lang="en-US" b="0" i="0"/>
            <a:t>Simulate a large number of users going through the checkout process concurrently.</a:t>
          </a:r>
          <a:endParaRPr lang="en-US"/>
        </a:p>
      </dgm:t>
    </dgm:pt>
    <dgm:pt modelId="{43FE92FD-5908-4290-B460-E9939B881CDF}" type="parTrans" cxnId="{644B3E83-BC7A-4187-B7E6-3236B36DCDCE}">
      <dgm:prSet/>
      <dgm:spPr/>
      <dgm:t>
        <a:bodyPr/>
        <a:lstStyle/>
        <a:p>
          <a:endParaRPr lang="en-US"/>
        </a:p>
      </dgm:t>
    </dgm:pt>
    <dgm:pt modelId="{6CFEE19A-150C-4ED7-8CB7-FEF893B4F984}" type="sibTrans" cxnId="{644B3E83-BC7A-4187-B7E6-3236B36DCDCE}">
      <dgm:prSet/>
      <dgm:spPr/>
      <dgm:t>
        <a:bodyPr/>
        <a:lstStyle/>
        <a:p>
          <a:endParaRPr lang="en-US"/>
        </a:p>
      </dgm:t>
    </dgm:pt>
    <dgm:pt modelId="{66C8A0E7-EF1A-4850-A7BA-24121CCD8025}">
      <dgm:prSet/>
      <dgm:spPr/>
      <dgm:t>
        <a:bodyPr/>
        <a:lstStyle/>
        <a:p>
          <a:pPr>
            <a:lnSpc>
              <a:spcPct val="100000"/>
            </a:lnSpc>
          </a:pPr>
          <a:r>
            <a:rPr lang="en-US" b="0" i="0"/>
            <a:t>Measure the system's performance in handling simultaneous checkout operations.</a:t>
          </a:r>
          <a:endParaRPr lang="en-US"/>
        </a:p>
      </dgm:t>
    </dgm:pt>
    <dgm:pt modelId="{14B4A5A0-64EB-4D50-842D-E10ED43609FE}" type="parTrans" cxnId="{B3C9CAFC-3195-421E-B083-D0C88819477C}">
      <dgm:prSet/>
      <dgm:spPr/>
      <dgm:t>
        <a:bodyPr/>
        <a:lstStyle/>
        <a:p>
          <a:endParaRPr lang="en-US"/>
        </a:p>
      </dgm:t>
    </dgm:pt>
    <dgm:pt modelId="{4B1BAC4E-1CA6-48C2-844D-0702D6250A90}" type="sibTrans" cxnId="{B3C9CAFC-3195-421E-B083-D0C88819477C}">
      <dgm:prSet/>
      <dgm:spPr/>
      <dgm:t>
        <a:bodyPr/>
        <a:lstStyle/>
        <a:p>
          <a:endParaRPr lang="en-US"/>
        </a:p>
      </dgm:t>
    </dgm:pt>
    <dgm:pt modelId="{2CA54E3F-5498-4E3D-A277-83449D73357C}">
      <dgm:prSet/>
      <dgm:spPr/>
      <dgm:t>
        <a:bodyPr/>
        <a:lstStyle/>
        <a:p>
          <a:pPr>
            <a:lnSpc>
              <a:spcPct val="100000"/>
            </a:lnSpc>
            <a:defRPr b="1"/>
          </a:pPr>
          <a:r>
            <a:rPr lang="en-US" b="0" i="0"/>
            <a:t>Bidding    </a:t>
          </a:r>
          <a:r>
            <a:rPr lang="en-US" b="1" i="0"/>
            <a:t>Load</a:t>
          </a:r>
          <a:r>
            <a:rPr lang="en-US" b="0" i="0"/>
            <a:t>:</a:t>
          </a:r>
          <a:endParaRPr lang="en-US"/>
        </a:p>
      </dgm:t>
    </dgm:pt>
    <dgm:pt modelId="{EBBC1E3F-34F9-4BD6-8069-21B7EAF2925F}" type="parTrans" cxnId="{2C90939E-AED5-4A13-83FD-F91FC1286E09}">
      <dgm:prSet/>
      <dgm:spPr/>
      <dgm:t>
        <a:bodyPr/>
        <a:lstStyle/>
        <a:p>
          <a:endParaRPr lang="en-US"/>
        </a:p>
      </dgm:t>
    </dgm:pt>
    <dgm:pt modelId="{9E295F7C-32C2-447B-A59B-E059E074FDCF}" type="sibTrans" cxnId="{2C90939E-AED5-4A13-83FD-F91FC1286E09}">
      <dgm:prSet/>
      <dgm:spPr/>
      <dgm:t>
        <a:bodyPr/>
        <a:lstStyle/>
        <a:p>
          <a:endParaRPr lang="en-US"/>
        </a:p>
      </dgm:t>
    </dgm:pt>
    <dgm:pt modelId="{8165B082-3464-44E1-8409-24C08C267B24}">
      <dgm:prSet/>
      <dgm:spPr/>
      <dgm:t>
        <a:bodyPr/>
        <a:lstStyle/>
        <a:p>
          <a:pPr>
            <a:lnSpc>
              <a:spcPct val="100000"/>
            </a:lnSpc>
          </a:pPr>
          <a:r>
            <a:rPr lang="en-US" b="0" i="0"/>
            <a:t>Simulate heavy loads on bidding activities.</a:t>
          </a:r>
          <a:endParaRPr lang="en-US"/>
        </a:p>
      </dgm:t>
    </dgm:pt>
    <dgm:pt modelId="{B79428D6-02BD-4FBC-AD37-2BFA8958780D}" type="parTrans" cxnId="{2D874CB9-34CA-4C2F-AFEE-84EA0E3742D9}">
      <dgm:prSet/>
      <dgm:spPr/>
      <dgm:t>
        <a:bodyPr/>
        <a:lstStyle/>
        <a:p>
          <a:endParaRPr lang="en-US"/>
        </a:p>
      </dgm:t>
    </dgm:pt>
    <dgm:pt modelId="{F34093F7-5AE0-44A6-8445-94A8217FD9D6}" type="sibTrans" cxnId="{2D874CB9-34CA-4C2F-AFEE-84EA0E3742D9}">
      <dgm:prSet/>
      <dgm:spPr/>
      <dgm:t>
        <a:bodyPr/>
        <a:lstStyle/>
        <a:p>
          <a:endParaRPr lang="en-US"/>
        </a:p>
      </dgm:t>
    </dgm:pt>
    <dgm:pt modelId="{F0447EB2-C956-455A-9664-ECF5E59471B4}">
      <dgm:prSet/>
      <dgm:spPr/>
      <dgm:t>
        <a:bodyPr/>
        <a:lstStyle/>
        <a:p>
          <a:pPr>
            <a:lnSpc>
              <a:spcPct val="100000"/>
            </a:lnSpc>
          </a:pPr>
          <a:r>
            <a:rPr lang="en-US" b="0" i="0"/>
            <a:t>Test the system's ability to handle high volumes of real-time auction interactions.</a:t>
          </a:r>
          <a:endParaRPr lang="en-US"/>
        </a:p>
      </dgm:t>
    </dgm:pt>
    <dgm:pt modelId="{430106A3-76F1-425E-9A09-87E195EFF381}" type="parTrans" cxnId="{4486AB20-FEDE-49E3-BFB7-A7F996AAD775}">
      <dgm:prSet/>
      <dgm:spPr/>
      <dgm:t>
        <a:bodyPr/>
        <a:lstStyle/>
        <a:p>
          <a:endParaRPr lang="en-US"/>
        </a:p>
      </dgm:t>
    </dgm:pt>
    <dgm:pt modelId="{25166253-97FE-4632-9AA6-373408BAA803}" type="sibTrans" cxnId="{4486AB20-FEDE-49E3-BFB7-A7F996AAD775}">
      <dgm:prSet/>
      <dgm:spPr/>
      <dgm:t>
        <a:bodyPr/>
        <a:lstStyle/>
        <a:p>
          <a:endParaRPr lang="en-US"/>
        </a:p>
      </dgm:t>
    </dgm:pt>
    <dgm:pt modelId="{6F49C5AB-9303-4351-B354-9432B19FD062}">
      <dgm:prSet/>
      <dgm:spPr/>
      <dgm:t>
        <a:bodyPr/>
        <a:lstStyle/>
        <a:p>
          <a:pPr>
            <a:lnSpc>
              <a:spcPct val="100000"/>
            </a:lnSpc>
            <a:defRPr b="1"/>
          </a:pPr>
          <a:r>
            <a:rPr lang="en-US" b="0" i="0"/>
            <a:t>Open store </a:t>
          </a:r>
          <a:r>
            <a:rPr lang="en-US" b="1" i="0"/>
            <a:t>Load</a:t>
          </a:r>
          <a:r>
            <a:rPr lang="en-US" b="0" i="0"/>
            <a:t>: </a:t>
          </a:r>
        </a:p>
      </dgm:t>
    </dgm:pt>
    <dgm:pt modelId="{743FD71F-0B74-4555-B1ED-1F1C74CBF839}" type="parTrans" cxnId="{62AC70F5-B070-464A-B957-50C40EBDF614}">
      <dgm:prSet/>
      <dgm:spPr/>
      <dgm:t>
        <a:bodyPr/>
        <a:lstStyle/>
        <a:p>
          <a:endParaRPr lang="en-US"/>
        </a:p>
      </dgm:t>
    </dgm:pt>
    <dgm:pt modelId="{E91B1DAB-B955-4763-8138-F27CCBE3BD30}" type="sibTrans" cxnId="{62AC70F5-B070-464A-B957-50C40EBDF614}">
      <dgm:prSet/>
      <dgm:spPr/>
      <dgm:t>
        <a:bodyPr/>
        <a:lstStyle/>
        <a:p>
          <a:endParaRPr lang="en-US"/>
        </a:p>
      </dgm:t>
    </dgm:pt>
    <dgm:pt modelId="{FA07A58C-EE07-42F8-94C4-1FCE9D6D04BA}">
      <dgm:prSet/>
      <dgm:spPr/>
      <dgm:t>
        <a:bodyPr/>
        <a:lstStyle/>
        <a:p>
          <a:pPr>
            <a:lnSpc>
              <a:spcPct val="100000"/>
            </a:lnSpc>
          </a:pPr>
          <a:r>
            <a:rPr lang="en-US" b="0" i="0"/>
            <a:t>Simulate multiple sellers opening stores simultaneously.</a:t>
          </a:r>
          <a:endParaRPr lang="en-US"/>
        </a:p>
      </dgm:t>
    </dgm:pt>
    <dgm:pt modelId="{D3703AFB-7F06-43AA-B785-E5A54F390CED}" type="parTrans" cxnId="{AB775024-F7BE-4BF5-B67F-7EF914F6FD68}">
      <dgm:prSet/>
      <dgm:spPr/>
      <dgm:t>
        <a:bodyPr/>
        <a:lstStyle/>
        <a:p>
          <a:endParaRPr lang="en-US"/>
        </a:p>
      </dgm:t>
    </dgm:pt>
    <dgm:pt modelId="{06164C3D-098B-4ED9-8AFE-5DB3A305DC85}" type="sibTrans" cxnId="{AB775024-F7BE-4BF5-B67F-7EF914F6FD68}">
      <dgm:prSet/>
      <dgm:spPr/>
      <dgm:t>
        <a:bodyPr/>
        <a:lstStyle/>
        <a:p>
          <a:endParaRPr lang="en-US"/>
        </a:p>
      </dgm:t>
    </dgm:pt>
    <dgm:pt modelId="{93DB3014-ABE9-4E44-911D-9883FCCD518A}">
      <dgm:prSet/>
      <dgm:spPr/>
      <dgm:t>
        <a:bodyPr/>
        <a:lstStyle/>
        <a:p>
          <a:pPr>
            <a:lnSpc>
              <a:spcPct val="100000"/>
            </a:lnSpc>
          </a:pPr>
          <a:r>
            <a:rPr lang="en-US" b="0" i="0"/>
            <a:t>Testing the system's ability to handle concurrent store creation processes.</a:t>
          </a:r>
          <a:endParaRPr lang="en-US"/>
        </a:p>
      </dgm:t>
    </dgm:pt>
    <dgm:pt modelId="{D8454F2D-45F3-4A6E-AACA-E5992920A72B}" type="parTrans" cxnId="{4E145B67-E712-4E62-8755-9387B1501D86}">
      <dgm:prSet/>
      <dgm:spPr/>
      <dgm:t>
        <a:bodyPr/>
        <a:lstStyle/>
        <a:p>
          <a:endParaRPr lang="en-US"/>
        </a:p>
      </dgm:t>
    </dgm:pt>
    <dgm:pt modelId="{85618BE7-1B53-4A26-9895-8117B11C6A0A}" type="sibTrans" cxnId="{4E145B67-E712-4E62-8755-9387B1501D86}">
      <dgm:prSet/>
      <dgm:spPr/>
      <dgm:t>
        <a:bodyPr/>
        <a:lstStyle/>
        <a:p>
          <a:endParaRPr lang="en-US"/>
        </a:p>
      </dgm:t>
    </dgm:pt>
    <dgm:pt modelId="{2BAF5B99-8AAF-4170-AC1D-4816D93218C7}">
      <dgm:prSet/>
      <dgm:spPr/>
      <dgm:t>
        <a:bodyPr/>
        <a:lstStyle/>
        <a:p>
          <a:pPr>
            <a:lnSpc>
              <a:spcPct val="100000"/>
            </a:lnSpc>
            <a:defRPr b="1"/>
          </a:pPr>
          <a:r>
            <a:rPr lang="en-US" b="0" i="0"/>
            <a:t>Purchase Testing </a:t>
          </a:r>
          <a:r>
            <a:rPr lang="en-US" b="1" i="0"/>
            <a:t>Load</a:t>
          </a:r>
          <a:r>
            <a:rPr lang="en-US" b="0" i="0"/>
            <a:t>:</a:t>
          </a:r>
          <a:endParaRPr lang="en-US" dirty="0"/>
        </a:p>
      </dgm:t>
    </dgm:pt>
    <dgm:pt modelId="{301C610C-06D5-41BF-9F0A-9560ADFF7649}" type="parTrans" cxnId="{7D6864CB-5049-474C-B31E-88624AFBF386}">
      <dgm:prSet/>
      <dgm:spPr/>
      <dgm:t>
        <a:bodyPr/>
        <a:lstStyle/>
        <a:p>
          <a:endParaRPr lang="en-US"/>
        </a:p>
      </dgm:t>
    </dgm:pt>
    <dgm:pt modelId="{82BF34D0-711E-4E03-90C4-ABA4AB60C7EB}" type="sibTrans" cxnId="{7D6864CB-5049-474C-B31E-88624AFBF386}">
      <dgm:prSet/>
      <dgm:spPr/>
      <dgm:t>
        <a:bodyPr/>
        <a:lstStyle/>
        <a:p>
          <a:endParaRPr lang="en-US"/>
        </a:p>
      </dgm:t>
    </dgm:pt>
    <dgm:pt modelId="{7AFFBB69-F813-4775-94F4-6947E0305E9C}">
      <dgm:prSet/>
      <dgm:spPr/>
      <dgm:t>
        <a:bodyPr/>
        <a:lstStyle/>
        <a:p>
          <a:pPr>
            <a:lnSpc>
              <a:spcPct val="100000"/>
            </a:lnSpc>
          </a:pPr>
          <a:r>
            <a:rPr lang="en-US" b="0" i="0"/>
            <a:t>Simulate multiple users making purchases concurrently.</a:t>
          </a:r>
          <a:endParaRPr lang="en-US" dirty="0"/>
        </a:p>
      </dgm:t>
    </dgm:pt>
    <dgm:pt modelId="{EFD84BF5-D6BD-4F04-8848-50B077962E97}" type="parTrans" cxnId="{9CDEAB2F-A8C2-49D1-AD09-D1732322B314}">
      <dgm:prSet/>
      <dgm:spPr/>
      <dgm:t>
        <a:bodyPr/>
        <a:lstStyle/>
        <a:p>
          <a:endParaRPr lang="en-US"/>
        </a:p>
      </dgm:t>
    </dgm:pt>
    <dgm:pt modelId="{947D0FE1-74BB-4518-A888-C6A69F476D08}" type="sibTrans" cxnId="{9CDEAB2F-A8C2-49D1-AD09-D1732322B314}">
      <dgm:prSet/>
      <dgm:spPr/>
      <dgm:t>
        <a:bodyPr/>
        <a:lstStyle/>
        <a:p>
          <a:endParaRPr lang="en-US"/>
        </a:p>
      </dgm:t>
    </dgm:pt>
    <dgm:pt modelId="{B4E1ADBB-A1E3-44AD-9BF3-2A172563C89A}">
      <dgm:prSet/>
      <dgm:spPr/>
      <dgm:t>
        <a:bodyPr/>
        <a:lstStyle/>
        <a:p>
          <a:pPr>
            <a:lnSpc>
              <a:spcPct val="100000"/>
            </a:lnSpc>
          </a:pPr>
          <a:r>
            <a:rPr lang="en-US" b="0" i="0"/>
            <a:t>Measure the system’s .</a:t>
          </a:r>
        </a:p>
        <a:p>
          <a:pPr>
            <a:lnSpc>
              <a:spcPct val="100000"/>
            </a:lnSpc>
          </a:pPr>
          <a:r>
            <a:rPr lang="en-US" b="0" i="0"/>
            <a:t>Test the system's performance in processing transactions and order fulfillment.</a:t>
          </a:r>
          <a:endParaRPr lang="en-US" dirty="0"/>
        </a:p>
      </dgm:t>
    </dgm:pt>
    <dgm:pt modelId="{D7C593BC-FAE9-4CE7-BBB1-FD540606BD44}" type="parTrans" cxnId="{BBAC52E1-BC75-458E-9C48-095B9DC2F3CB}">
      <dgm:prSet/>
      <dgm:spPr/>
      <dgm:t>
        <a:bodyPr/>
        <a:lstStyle/>
        <a:p>
          <a:endParaRPr lang="en-US"/>
        </a:p>
      </dgm:t>
    </dgm:pt>
    <dgm:pt modelId="{0A82548B-2C9F-4479-B375-84AE7F0536C5}" type="sibTrans" cxnId="{BBAC52E1-BC75-458E-9C48-095B9DC2F3CB}">
      <dgm:prSet/>
      <dgm:spPr/>
      <dgm:t>
        <a:bodyPr/>
        <a:lstStyle/>
        <a:p>
          <a:endParaRPr lang="en-US"/>
        </a:p>
      </dgm:t>
    </dgm:pt>
    <dgm:pt modelId="{30B09F3F-B163-4189-8110-4E60BF21FB99}" type="pres">
      <dgm:prSet presAssocID="{BE3C4465-84B6-40B5-9FB5-568E240EEAE5}" presName="root" presStyleCnt="0">
        <dgm:presLayoutVars>
          <dgm:dir/>
          <dgm:resizeHandles val="exact"/>
        </dgm:presLayoutVars>
      </dgm:prSet>
      <dgm:spPr/>
    </dgm:pt>
    <dgm:pt modelId="{C0FDDCE2-3ACB-4401-A82B-512FCC69525D}" type="pres">
      <dgm:prSet presAssocID="{B90AA848-4CE2-4D65-A99A-CC70C37453B3}" presName="compNode" presStyleCnt="0"/>
      <dgm:spPr/>
    </dgm:pt>
    <dgm:pt modelId="{1E8A7605-547A-43CC-81F5-CC6CA62E5F26}" type="pres">
      <dgm:prSet presAssocID="{B90AA848-4CE2-4D65-A99A-CC70C37453B3}" presName="iconRect" presStyleLbl="node1" presStyleIdx="0" presStyleCnt="8" custLinFactX="1130341" custLinFactNeighborX="1200000" custLinFactNeighborY="1427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ceipt with solid fill"/>
        </a:ext>
      </dgm:extLst>
    </dgm:pt>
    <dgm:pt modelId="{F184AE84-0864-4DA7-98A8-393B49965B53}" type="pres">
      <dgm:prSet presAssocID="{B90AA848-4CE2-4D65-A99A-CC70C37453B3}" presName="iconSpace" presStyleCnt="0"/>
      <dgm:spPr/>
    </dgm:pt>
    <dgm:pt modelId="{290CDEE0-F38B-4FC7-B095-E1AD4051B2C9}" type="pres">
      <dgm:prSet presAssocID="{B90AA848-4CE2-4D65-A99A-CC70C37453B3}" presName="parTx" presStyleLbl="revTx" presStyleIdx="0" presStyleCnt="16">
        <dgm:presLayoutVars>
          <dgm:chMax val="0"/>
          <dgm:chPref val="0"/>
        </dgm:presLayoutVars>
      </dgm:prSet>
      <dgm:spPr/>
    </dgm:pt>
    <dgm:pt modelId="{318E3CD4-183B-4D69-9383-450F36BF8EEA}" type="pres">
      <dgm:prSet presAssocID="{B90AA848-4CE2-4D65-A99A-CC70C37453B3}" presName="txSpace" presStyleCnt="0"/>
      <dgm:spPr/>
    </dgm:pt>
    <dgm:pt modelId="{098BDD28-8F79-47F2-8B4B-42D72E4EFB49}" type="pres">
      <dgm:prSet presAssocID="{B90AA848-4CE2-4D65-A99A-CC70C37453B3}" presName="desTx" presStyleLbl="revTx" presStyleIdx="1" presStyleCnt="16">
        <dgm:presLayoutVars/>
      </dgm:prSet>
      <dgm:spPr/>
    </dgm:pt>
    <dgm:pt modelId="{1C884A29-16E2-42F5-8A89-4CC61DF84573}" type="pres">
      <dgm:prSet presAssocID="{B6E4D196-D127-4DBF-9BFA-1C704CA0CE09}" presName="sibTrans" presStyleCnt="0"/>
      <dgm:spPr/>
    </dgm:pt>
    <dgm:pt modelId="{748F9C0B-2CD9-4CD0-A43A-2C5DBDE72D37}" type="pres">
      <dgm:prSet presAssocID="{E924347E-1FFD-49BA-A907-A37B859987B6}" presName="compNode" presStyleCnt="0"/>
      <dgm:spPr/>
    </dgm:pt>
    <dgm:pt modelId="{26588F1C-8FB0-4858-A01B-DF70FE67D454}" type="pres">
      <dgm:prSet presAssocID="{E924347E-1FFD-49BA-A907-A37B859987B6}"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5273B12F-A4F8-4FA0-909B-5ABEAA178628}" type="pres">
      <dgm:prSet presAssocID="{E924347E-1FFD-49BA-A907-A37B859987B6}" presName="iconSpace" presStyleCnt="0"/>
      <dgm:spPr/>
    </dgm:pt>
    <dgm:pt modelId="{365BD5D2-B29E-4FDC-B6F5-6322B9E5DD18}" type="pres">
      <dgm:prSet presAssocID="{E924347E-1FFD-49BA-A907-A37B859987B6}" presName="parTx" presStyleLbl="revTx" presStyleIdx="2" presStyleCnt="16">
        <dgm:presLayoutVars>
          <dgm:chMax val="0"/>
          <dgm:chPref val="0"/>
        </dgm:presLayoutVars>
      </dgm:prSet>
      <dgm:spPr/>
    </dgm:pt>
    <dgm:pt modelId="{F8CD8A39-B799-489F-8434-884E64C74A78}" type="pres">
      <dgm:prSet presAssocID="{E924347E-1FFD-49BA-A907-A37B859987B6}" presName="txSpace" presStyleCnt="0"/>
      <dgm:spPr/>
    </dgm:pt>
    <dgm:pt modelId="{850C53B3-1F7D-45A9-A8DF-969845FA7D7A}" type="pres">
      <dgm:prSet presAssocID="{E924347E-1FFD-49BA-A907-A37B859987B6}" presName="desTx" presStyleLbl="revTx" presStyleIdx="3" presStyleCnt="16">
        <dgm:presLayoutVars/>
      </dgm:prSet>
      <dgm:spPr/>
    </dgm:pt>
    <dgm:pt modelId="{B6DC3207-4692-4718-9198-44245EE75923}" type="pres">
      <dgm:prSet presAssocID="{DEE74214-D3B2-470B-B2CB-C4CC353E8B64}" presName="sibTrans" presStyleCnt="0"/>
      <dgm:spPr/>
    </dgm:pt>
    <dgm:pt modelId="{EAF0CFD3-9314-4421-802F-15CD338D919B}" type="pres">
      <dgm:prSet presAssocID="{62DA58B3-7D4B-47B3-84B9-A95A64BCA30A}" presName="compNode" presStyleCnt="0"/>
      <dgm:spPr/>
    </dgm:pt>
    <dgm:pt modelId="{3EDE7C5F-0B4B-48A7-B77C-CA970197FC61}" type="pres">
      <dgm:prSet presAssocID="{62DA58B3-7D4B-47B3-84B9-A95A64BCA30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me"/>
        </a:ext>
      </dgm:extLst>
    </dgm:pt>
    <dgm:pt modelId="{B4A0309A-CF7E-480B-B3C5-C1040E78C0B8}" type="pres">
      <dgm:prSet presAssocID="{62DA58B3-7D4B-47B3-84B9-A95A64BCA30A}" presName="iconSpace" presStyleCnt="0"/>
      <dgm:spPr/>
    </dgm:pt>
    <dgm:pt modelId="{8C15BC6C-D3A9-4995-991A-D5924E674EDB}" type="pres">
      <dgm:prSet presAssocID="{62DA58B3-7D4B-47B3-84B9-A95A64BCA30A}" presName="parTx" presStyleLbl="revTx" presStyleIdx="4" presStyleCnt="16">
        <dgm:presLayoutVars>
          <dgm:chMax val="0"/>
          <dgm:chPref val="0"/>
        </dgm:presLayoutVars>
      </dgm:prSet>
      <dgm:spPr/>
    </dgm:pt>
    <dgm:pt modelId="{6D807DFF-2038-4E01-9B0B-59779D126E72}" type="pres">
      <dgm:prSet presAssocID="{62DA58B3-7D4B-47B3-84B9-A95A64BCA30A}" presName="txSpace" presStyleCnt="0"/>
      <dgm:spPr/>
    </dgm:pt>
    <dgm:pt modelId="{9A2E0735-1EEB-40D5-B37E-F1C7FAC723A0}" type="pres">
      <dgm:prSet presAssocID="{62DA58B3-7D4B-47B3-84B9-A95A64BCA30A}" presName="desTx" presStyleLbl="revTx" presStyleIdx="5" presStyleCnt="16">
        <dgm:presLayoutVars/>
      </dgm:prSet>
      <dgm:spPr/>
    </dgm:pt>
    <dgm:pt modelId="{EE02374A-DEF9-4F7A-9641-3C7A6FB679D9}" type="pres">
      <dgm:prSet presAssocID="{271B4CCB-45F1-4865-BC15-DDA05E2CF591}" presName="sibTrans" presStyleCnt="0"/>
      <dgm:spPr/>
    </dgm:pt>
    <dgm:pt modelId="{A33A4744-8861-430C-ABEA-C8311CB2374F}" type="pres">
      <dgm:prSet presAssocID="{A0AA74E2-8528-4D19-BC99-13499DC424E2}" presName="compNode" presStyleCnt="0"/>
      <dgm:spPr/>
    </dgm:pt>
    <dgm:pt modelId="{25FB6463-940C-46E4-BC51-B070FCD00ABA}" type="pres">
      <dgm:prSet presAssocID="{A0AA74E2-8528-4D19-BC99-13499DC424E2}"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opping cart"/>
        </a:ext>
      </dgm:extLst>
    </dgm:pt>
    <dgm:pt modelId="{43F7FA48-33EE-45F6-A99B-9E5A5DE3D73F}" type="pres">
      <dgm:prSet presAssocID="{A0AA74E2-8528-4D19-BC99-13499DC424E2}" presName="iconSpace" presStyleCnt="0"/>
      <dgm:spPr/>
    </dgm:pt>
    <dgm:pt modelId="{2D5FE0F1-D7D1-4583-9326-B3E81495554B}" type="pres">
      <dgm:prSet presAssocID="{A0AA74E2-8528-4D19-BC99-13499DC424E2}" presName="parTx" presStyleLbl="revTx" presStyleIdx="6" presStyleCnt="16">
        <dgm:presLayoutVars>
          <dgm:chMax val="0"/>
          <dgm:chPref val="0"/>
        </dgm:presLayoutVars>
      </dgm:prSet>
      <dgm:spPr/>
    </dgm:pt>
    <dgm:pt modelId="{B279F24B-D8CF-4C46-91FA-3D9B9F24BB4C}" type="pres">
      <dgm:prSet presAssocID="{A0AA74E2-8528-4D19-BC99-13499DC424E2}" presName="txSpace" presStyleCnt="0"/>
      <dgm:spPr/>
    </dgm:pt>
    <dgm:pt modelId="{40883F13-4FD0-4F3C-A6D4-2C51C00A9168}" type="pres">
      <dgm:prSet presAssocID="{A0AA74E2-8528-4D19-BC99-13499DC424E2}" presName="desTx" presStyleLbl="revTx" presStyleIdx="7" presStyleCnt="16">
        <dgm:presLayoutVars/>
      </dgm:prSet>
      <dgm:spPr/>
    </dgm:pt>
    <dgm:pt modelId="{B90A633C-2176-474C-B1A0-B76F58B6150D}" type="pres">
      <dgm:prSet presAssocID="{00C59170-E738-4F36-B7B4-3E048F63DC4D}" presName="sibTrans" presStyleCnt="0"/>
      <dgm:spPr/>
    </dgm:pt>
    <dgm:pt modelId="{573AB01D-F806-4AA1-B243-BCC670533D5A}" type="pres">
      <dgm:prSet presAssocID="{63B87B47-F42A-45A3-B0C5-A5D74825612E}" presName="compNode" presStyleCnt="0"/>
      <dgm:spPr/>
    </dgm:pt>
    <dgm:pt modelId="{4F0A6B59-1F5E-4A7A-98FD-3859E98CD936}" type="pres">
      <dgm:prSet presAssocID="{63B87B47-F42A-45A3-B0C5-A5D74825612E}"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gister"/>
        </a:ext>
      </dgm:extLst>
    </dgm:pt>
    <dgm:pt modelId="{88246657-3D5B-414C-8695-6C65FF1BBF81}" type="pres">
      <dgm:prSet presAssocID="{63B87B47-F42A-45A3-B0C5-A5D74825612E}" presName="iconSpace" presStyleCnt="0"/>
      <dgm:spPr/>
    </dgm:pt>
    <dgm:pt modelId="{4021F3EA-5FFF-4658-A105-961FF98F6603}" type="pres">
      <dgm:prSet presAssocID="{63B87B47-F42A-45A3-B0C5-A5D74825612E}" presName="parTx" presStyleLbl="revTx" presStyleIdx="8" presStyleCnt="16">
        <dgm:presLayoutVars>
          <dgm:chMax val="0"/>
          <dgm:chPref val="0"/>
        </dgm:presLayoutVars>
      </dgm:prSet>
      <dgm:spPr/>
    </dgm:pt>
    <dgm:pt modelId="{89CC61B3-EC8A-4827-96B0-F2CC36B8C16F}" type="pres">
      <dgm:prSet presAssocID="{63B87B47-F42A-45A3-B0C5-A5D74825612E}" presName="txSpace" presStyleCnt="0"/>
      <dgm:spPr/>
    </dgm:pt>
    <dgm:pt modelId="{48D3D709-660A-40EE-ABC9-92BD94168706}" type="pres">
      <dgm:prSet presAssocID="{63B87B47-F42A-45A3-B0C5-A5D74825612E}" presName="desTx" presStyleLbl="revTx" presStyleIdx="9" presStyleCnt="16">
        <dgm:presLayoutVars/>
      </dgm:prSet>
      <dgm:spPr/>
    </dgm:pt>
    <dgm:pt modelId="{69E653AA-478C-4AEF-984D-566D96E7C336}" type="pres">
      <dgm:prSet presAssocID="{CDC1DBC9-EB4F-4E88-906D-62D6C8EA57CD}" presName="sibTrans" presStyleCnt="0"/>
      <dgm:spPr/>
    </dgm:pt>
    <dgm:pt modelId="{D86D1758-E858-4B4D-B418-ED393984F297}" type="pres">
      <dgm:prSet presAssocID="{2CA54E3F-5498-4E3D-A277-83449D73357C}" presName="compNode" presStyleCnt="0"/>
      <dgm:spPr/>
    </dgm:pt>
    <dgm:pt modelId="{185B413C-E17C-49EE-BF64-36F36A867451}" type="pres">
      <dgm:prSet presAssocID="{2CA54E3F-5498-4E3D-A277-83449D73357C}"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dozer"/>
        </a:ext>
      </dgm:extLst>
    </dgm:pt>
    <dgm:pt modelId="{674CF070-37D2-42BC-B0CF-D4CA234C0018}" type="pres">
      <dgm:prSet presAssocID="{2CA54E3F-5498-4E3D-A277-83449D73357C}" presName="iconSpace" presStyleCnt="0"/>
      <dgm:spPr/>
    </dgm:pt>
    <dgm:pt modelId="{59643437-BA9E-4C96-950A-977AAC132140}" type="pres">
      <dgm:prSet presAssocID="{2CA54E3F-5498-4E3D-A277-83449D73357C}" presName="parTx" presStyleLbl="revTx" presStyleIdx="10" presStyleCnt="16" custScaleX="74910">
        <dgm:presLayoutVars>
          <dgm:chMax val="0"/>
          <dgm:chPref val="0"/>
        </dgm:presLayoutVars>
      </dgm:prSet>
      <dgm:spPr/>
    </dgm:pt>
    <dgm:pt modelId="{5F7314F7-7014-46C6-8DCD-5EBBEEE6981F}" type="pres">
      <dgm:prSet presAssocID="{2CA54E3F-5498-4E3D-A277-83449D73357C}" presName="txSpace" presStyleCnt="0"/>
      <dgm:spPr/>
    </dgm:pt>
    <dgm:pt modelId="{77519B66-C935-4A9D-B7FD-807480F13DDF}" type="pres">
      <dgm:prSet presAssocID="{2CA54E3F-5498-4E3D-A277-83449D73357C}" presName="desTx" presStyleLbl="revTx" presStyleIdx="11" presStyleCnt="16">
        <dgm:presLayoutVars/>
      </dgm:prSet>
      <dgm:spPr/>
    </dgm:pt>
    <dgm:pt modelId="{05942E33-D6C6-4839-B640-EAFFE40912D8}" type="pres">
      <dgm:prSet presAssocID="{9E295F7C-32C2-447B-A59B-E059E074FDCF}" presName="sibTrans" presStyleCnt="0"/>
      <dgm:spPr/>
    </dgm:pt>
    <dgm:pt modelId="{5A19DCBA-3A86-4574-9D6B-DA6E950D1968}" type="pres">
      <dgm:prSet presAssocID="{6F49C5AB-9303-4351-B354-9432B19FD062}" presName="compNode" presStyleCnt="0"/>
      <dgm:spPr/>
    </dgm:pt>
    <dgm:pt modelId="{F7FC58E6-155C-4262-A54A-F7C4527B4F41}" type="pres">
      <dgm:prSet presAssocID="{6F49C5AB-9303-4351-B354-9432B19FD062}"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arcode"/>
        </a:ext>
      </dgm:extLst>
    </dgm:pt>
    <dgm:pt modelId="{DE75D892-F4CD-4052-A844-EED4710783F9}" type="pres">
      <dgm:prSet presAssocID="{6F49C5AB-9303-4351-B354-9432B19FD062}" presName="iconSpace" presStyleCnt="0"/>
      <dgm:spPr/>
    </dgm:pt>
    <dgm:pt modelId="{C59FA69A-B3F2-4E98-AF36-3B900D83CDBD}" type="pres">
      <dgm:prSet presAssocID="{6F49C5AB-9303-4351-B354-9432B19FD062}" presName="parTx" presStyleLbl="revTx" presStyleIdx="12" presStyleCnt="16">
        <dgm:presLayoutVars>
          <dgm:chMax val="0"/>
          <dgm:chPref val="0"/>
        </dgm:presLayoutVars>
      </dgm:prSet>
      <dgm:spPr/>
    </dgm:pt>
    <dgm:pt modelId="{26AD705D-201E-4C2F-B40D-F6EDA47AAC2A}" type="pres">
      <dgm:prSet presAssocID="{6F49C5AB-9303-4351-B354-9432B19FD062}" presName="txSpace" presStyleCnt="0"/>
      <dgm:spPr/>
    </dgm:pt>
    <dgm:pt modelId="{0278BC7A-C2AF-4A6C-95CB-E68F00A65565}" type="pres">
      <dgm:prSet presAssocID="{6F49C5AB-9303-4351-B354-9432B19FD062}" presName="desTx" presStyleLbl="revTx" presStyleIdx="13" presStyleCnt="16">
        <dgm:presLayoutVars/>
      </dgm:prSet>
      <dgm:spPr/>
    </dgm:pt>
    <dgm:pt modelId="{FF295D47-CC8A-4603-8475-1D2A7133A1DE}" type="pres">
      <dgm:prSet presAssocID="{E91B1DAB-B955-4763-8138-F27CCBE3BD30}" presName="sibTrans" presStyleCnt="0"/>
      <dgm:spPr/>
    </dgm:pt>
    <dgm:pt modelId="{6BC84796-E06E-4632-ACCE-93B31A96EEC3}" type="pres">
      <dgm:prSet presAssocID="{2BAF5B99-8AAF-4170-AC1D-4816D93218C7}" presName="compNode" presStyleCnt="0"/>
      <dgm:spPr/>
    </dgm:pt>
    <dgm:pt modelId="{0C78194F-622D-48D7-B191-0B7AC939AA9A}" type="pres">
      <dgm:prSet presAssocID="{2BAF5B99-8AAF-4170-AC1D-4816D93218C7}" presName="iconRect" presStyleLbl="node1" presStyleIdx="7" presStyleCnt="8" custLinFactX="-1151779" custLinFactNeighborX="-1200000" custLinFactNeighborY="-4079"/>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Gauge"/>
        </a:ext>
      </dgm:extLst>
    </dgm:pt>
    <dgm:pt modelId="{3045E9CD-872F-405C-8CDE-19412E24DDDF}" type="pres">
      <dgm:prSet presAssocID="{2BAF5B99-8AAF-4170-AC1D-4816D93218C7}" presName="iconSpace" presStyleCnt="0"/>
      <dgm:spPr/>
    </dgm:pt>
    <dgm:pt modelId="{6C63AE76-71DE-44F7-93BB-3408F944A8DF}" type="pres">
      <dgm:prSet presAssocID="{2BAF5B99-8AAF-4170-AC1D-4816D93218C7}" presName="parTx" presStyleLbl="revTx" presStyleIdx="14" presStyleCnt="16" custScaleX="88113">
        <dgm:presLayoutVars>
          <dgm:chMax val="0"/>
          <dgm:chPref val="0"/>
        </dgm:presLayoutVars>
      </dgm:prSet>
      <dgm:spPr/>
    </dgm:pt>
    <dgm:pt modelId="{92A0AF30-C4E7-4D44-ACFD-A86B1454588C}" type="pres">
      <dgm:prSet presAssocID="{2BAF5B99-8AAF-4170-AC1D-4816D93218C7}" presName="txSpace" presStyleCnt="0"/>
      <dgm:spPr/>
    </dgm:pt>
    <dgm:pt modelId="{0278438F-8655-4939-960C-8A58CE310D5E}" type="pres">
      <dgm:prSet presAssocID="{2BAF5B99-8AAF-4170-AC1D-4816D93218C7}" presName="desTx" presStyleLbl="revTx" presStyleIdx="15" presStyleCnt="16">
        <dgm:presLayoutVars/>
      </dgm:prSet>
      <dgm:spPr/>
    </dgm:pt>
  </dgm:ptLst>
  <dgm:cxnLst>
    <dgm:cxn modelId="{53B59D0B-4F85-4888-95C0-CE55550984BD}" srcId="{E924347E-1FFD-49BA-A907-A37B859987B6}" destId="{F15EF070-DE45-4F09-A2ED-0DA575C515FA}" srcOrd="0" destOrd="0" parTransId="{E0D3CD8A-6E02-49CB-AD3C-F79FEB4623E6}" sibTransId="{8A81B12D-9156-42C1-9908-1DE3CE054103}"/>
    <dgm:cxn modelId="{99C0FA10-12BC-4615-AFD9-9A7F63215D02}" type="presOf" srcId="{BD1A9E43-D7CD-48D2-9CF9-A4B80909D11F}" destId="{098BDD28-8F79-47F2-8B4B-42D72E4EFB49}" srcOrd="0" destOrd="0" presId="urn:microsoft.com/office/officeart/2018/5/layout/CenteredIconLabelDescriptionList"/>
    <dgm:cxn modelId="{E82EA511-EBF8-4C58-9A78-93E1BABB3347}" type="presOf" srcId="{4E4D0335-D6B5-432B-8F93-07F5590F2B77}" destId="{40883F13-4FD0-4F3C-A6D4-2C51C00A9168}" srcOrd="0" destOrd="0" presId="urn:microsoft.com/office/officeart/2018/5/layout/CenteredIconLabelDescriptionList"/>
    <dgm:cxn modelId="{AC125218-024E-4F9E-93FC-E2E0058401D6}" srcId="{BE3C4465-84B6-40B5-9FB5-568E240EEAE5}" destId="{63B87B47-F42A-45A3-B0C5-A5D74825612E}" srcOrd="4" destOrd="0" parTransId="{A85797B2-F6CD-4D10-9536-51DFADBB164C}" sibTransId="{CDC1DBC9-EB4F-4E88-906D-62D6C8EA57CD}"/>
    <dgm:cxn modelId="{B4C6FC18-45EF-4954-8650-A1559475CAAA}" type="presOf" srcId="{2BAF5B99-8AAF-4170-AC1D-4816D93218C7}" destId="{6C63AE76-71DE-44F7-93BB-3408F944A8DF}" srcOrd="0" destOrd="0" presId="urn:microsoft.com/office/officeart/2018/5/layout/CenteredIconLabelDescriptionList"/>
    <dgm:cxn modelId="{5905361F-325A-4ECF-A5B2-A66EE34A30E2}" type="presOf" srcId="{93DB3014-ABE9-4E44-911D-9883FCCD518A}" destId="{0278BC7A-C2AF-4A6C-95CB-E68F00A65565}" srcOrd="0" destOrd="1" presId="urn:microsoft.com/office/officeart/2018/5/layout/CenteredIconLabelDescriptionList"/>
    <dgm:cxn modelId="{4486AB20-FEDE-49E3-BFB7-A7F996AAD775}" srcId="{2CA54E3F-5498-4E3D-A277-83449D73357C}" destId="{F0447EB2-C956-455A-9664-ECF5E59471B4}" srcOrd="1" destOrd="0" parTransId="{430106A3-76F1-425E-9A09-87E195EFF381}" sibTransId="{25166253-97FE-4632-9AA6-373408BAA803}"/>
    <dgm:cxn modelId="{AB775024-F7BE-4BF5-B67F-7EF914F6FD68}" srcId="{6F49C5AB-9303-4351-B354-9432B19FD062}" destId="{FA07A58C-EE07-42F8-94C4-1FCE9D6D04BA}" srcOrd="0" destOrd="0" parTransId="{D3703AFB-7F06-43AA-B785-E5A54F390CED}" sibTransId="{06164C3D-098B-4ED9-8AFE-5DB3A305DC85}"/>
    <dgm:cxn modelId="{9E80A729-085A-424B-A348-91EDD87C73D0}" type="presOf" srcId="{B4CC2978-4DB3-4D08-94F0-4A9154E221CE}" destId="{40883F13-4FD0-4F3C-A6D4-2C51C00A9168}" srcOrd="0" destOrd="1" presId="urn:microsoft.com/office/officeart/2018/5/layout/CenteredIconLabelDescriptionList"/>
    <dgm:cxn modelId="{9CDEAB2F-A8C2-49D1-AD09-D1732322B314}" srcId="{2BAF5B99-8AAF-4170-AC1D-4816D93218C7}" destId="{7AFFBB69-F813-4775-94F4-6947E0305E9C}" srcOrd="0" destOrd="0" parTransId="{EFD84BF5-D6BD-4F04-8848-50B077962E97}" sibTransId="{947D0FE1-74BB-4518-A888-C6A69F476D08}"/>
    <dgm:cxn modelId="{6FB9BC3C-1DF7-4DC8-8D77-48AC3825C6F1}" type="presOf" srcId="{E924347E-1FFD-49BA-A907-A37B859987B6}" destId="{365BD5D2-B29E-4FDC-B6F5-6322B9E5DD18}" srcOrd="0" destOrd="0" presId="urn:microsoft.com/office/officeart/2018/5/layout/CenteredIconLabelDescriptionList"/>
    <dgm:cxn modelId="{10560441-C304-4825-8D83-31D2075E98F5}" type="presOf" srcId="{BE3C4465-84B6-40B5-9FB5-568E240EEAE5}" destId="{30B09F3F-B163-4189-8110-4E60BF21FB99}" srcOrd="0" destOrd="0" presId="urn:microsoft.com/office/officeart/2018/5/layout/CenteredIconLabelDescriptionList"/>
    <dgm:cxn modelId="{7AF08243-C7D7-4C9F-9C21-82A06927945B}" type="presOf" srcId="{8165B082-3464-44E1-8409-24C08C267B24}" destId="{77519B66-C935-4A9D-B7FD-807480F13DDF}" srcOrd="0" destOrd="0" presId="urn:microsoft.com/office/officeart/2018/5/layout/CenteredIconLabelDescriptionList"/>
    <dgm:cxn modelId="{51D08E63-4F11-478A-935C-F8A28A9B73BB}" type="presOf" srcId="{2CA54E3F-5498-4E3D-A277-83449D73357C}" destId="{59643437-BA9E-4C96-950A-977AAC132140}" srcOrd="0" destOrd="0" presId="urn:microsoft.com/office/officeart/2018/5/layout/CenteredIconLabelDescriptionList"/>
    <dgm:cxn modelId="{042DFC44-31ED-4A89-BEB6-EA05B9D44FEC}" type="presOf" srcId="{66C8A0E7-EF1A-4850-A7BA-24121CCD8025}" destId="{48D3D709-660A-40EE-ABC9-92BD94168706}" srcOrd="0" destOrd="1" presId="urn:microsoft.com/office/officeart/2018/5/layout/CenteredIconLabelDescriptionList"/>
    <dgm:cxn modelId="{A3F2DA66-7865-49E3-8906-CCBF28FD65C9}" srcId="{BE3C4465-84B6-40B5-9FB5-568E240EEAE5}" destId="{E924347E-1FFD-49BA-A907-A37B859987B6}" srcOrd="1" destOrd="0" parTransId="{E92AFC0F-2DCC-41B6-B2C0-D6D52A083D09}" sibTransId="{DEE74214-D3B2-470B-B2CB-C4CC353E8B64}"/>
    <dgm:cxn modelId="{4E145B67-E712-4E62-8755-9387B1501D86}" srcId="{6F49C5AB-9303-4351-B354-9432B19FD062}" destId="{93DB3014-ABE9-4E44-911D-9883FCCD518A}" srcOrd="1" destOrd="0" parTransId="{D8454F2D-45F3-4A6E-AACA-E5992920A72B}" sibTransId="{85618BE7-1B53-4A26-9895-8117B11C6A0A}"/>
    <dgm:cxn modelId="{0A71626C-8332-42C3-B423-D028244D84B6}" type="presOf" srcId="{7AFFBB69-F813-4775-94F4-6947E0305E9C}" destId="{0278438F-8655-4939-960C-8A58CE310D5E}" srcOrd="0" destOrd="0" presId="urn:microsoft.com/office/officeart/2018/5/layout/CenteredIconLabelDescriptionList"/>
    <dgm:cxn modelId="{2D7F444C-386F-4E33-AED9-828497234FFF}" type="presOf" srcId="{B90AA848-4CE2-4D65-A99A-CC70C37453B3}" destId="{290CDEE0-F38B-4FC7-B095-E1AD4051B2C9}" srcOrd="0" destOrd="0" presId="urn:microsoft.com/office/officeart/2018/5/layout/CenteredIconLabelDescriptionList"/>
    <dgm:cxn modelId="{9E4ECF76-D9D2-455A-AA67-C87FE7B89531}" srcId="{BE3C4465-84B6-40B5-9FB5-568E240EEAE5}" destId="{A0AA74E2-8528-4D19-BC99-13499DC424E2}" srcOrd="3" destOrd="0" parTransId="{83139F7E-1DF3-4666-BB9C-123AF1C174BC}" sibTransId="{00C59170-E738-4F36-B7B4-3E048F63DC4D}"/>
    <dgm:cxn modelId="{6FA90C57-8E74-423D-9AB5-D8E33D5712D9}" type="presOf" srcId="{0A5DFB87-50AC-4144-8D37-F8C15C010C79}" destId="{850C53B3-1F7D-45A9-A8DF-969845FA7D7A}" srcOrd="0" destOrd="1" presId="urn:microsoft.com/office/officeart/2018/5/layout/CenteredIconLabelDescriptionList"/>
    <dgm:cxn modelId="{33A97C58-3265-41C6-B2F4-9D9A9C129C3B}" type="presOf" srcId="{A0AA74E2-8528-4D19-BC99-13499DC424E2}" destId="{2D5FE0F1-D7D1-4583-9326-B3E81495554B}" srcOrd="0" destOrd="0" presId="urn:microsoft.com/office/officeart/2018/5/layout/CenteredIconLabelDescriptionList"/>
    <dgm:cxn modelId="{D0882579-540D-46A1-B349-685A5917C599}" type="presOf" srcId="{C0D28D6A-3F52-42F8-BB09-F59DF27B220A}" destId="{48D3D709-660A-40EE-ABC9-92BD94168706}" srcOrd="0" destOrd="0" presId="urn:microsoft.com/office/officeart/2018/5/layout/CenteredIconLabelDescriptionList"/>
    <dgm:cxn modelId="{25879F79-D367-4042-BDA4-6D8AE819D267}" srcId="{62DA58B3-7D4B-47B3-84B9-A95A64BCA30A}" destId="{CF83360C-2BA8-4D67-8A0E-98F7003B0EC2}" srcOrd="1" destOrd="0" parTransId="{AC355BE9-3CA1-42E2-90F8-78A73D4B8B05}" sibTransId="{50A8E59B-B22E-469B-A675-38F9CC098032}"/>
    <dgm:cxn modelId="{8D35627E-5772-4AE9-BCDC-25530A00D70D}" srcId="{BE3C4465-84B6-40B5-9FB5-568E240EEAE5}" destId="{B90AA848-4CE2-4D65-A99A-CC70C37453B3}" srcOrd="0" destOrd="0" parTransId="{71E8C436-4570-4BA2-B8A0-2E1C3CB4815C}" sibTransId="{B6E4D196-D127-4DBF-9BFA-1C704CA0CE09}"/>
    <dgm:cxn modelId="{644B3E83-BC7A-4187-B7E6-3236B36DCDCE}" srcId="{63B87B47-F42A-45A3-B0C5-A5D74825612E}" destId="{C0D28D6A-3F52-42F8-BB09-F59DF27B220A}" srcOrd="0" destOrd="0" parTransId="{43FE92FD-5908-4290-B460-E9939B881CDF}" sibTransId="{6CFEE19A-150C-4ED7-8CB7-FEF893B4F984}"/>
    <dgm:cxn modelId="{C6973E92-D6D9-42BF-A16C-EBAE3612EBD7}" type="presOf" srcId="{63B87B47-F42A-45A3-B0C5-A5D74825612E}" destId="{4021F3EA-5FFF-4658-A105-961FF98F6603}" srcOrd="0" destOrd="0" presId="urn:microsoft.com/office/officeart/2018/5/layout/CenteredIconLabelDescriptionList"/>
    <dgm:cxn modelId="{2C90939E-AED5-4A13-83FD-F91FC1286E09}" srcId="{BE3C4465-84B6-40B5-9FB5-568E240EEAE5}" destId="{2CA54E3F-5498-4E3D-A277-83449D73357C}" srcOrd="5" destOrd="0" parTransId="{EBBC1E3F-34F9-4BD6-8069-21B7EAF2925F}" sibTransId="{9E295F7C-32C2-447B-A59B-E059E074FDCF}"/>
    <dgm:cxn modelId="{3623D19E-592C-4931-8C08-5A98000BD113}" srcId="{62DA58B3-7D4B-47B3-84B9-A95A64BCA30A}" destId="{9682505D-D94E-483F-8BEB-BAD802A076F9}" srcOrd="0" destOrd="0" parTransId="{B09B8A9C-82BB-409C-A44D-736715A8111E}" sibTransId="{0C2C32FC-4FED-4F18-BEDE-5D8648C41D3C}"/>
    <dgm:cxn modelId="{E5BE2CA2-F767-4F90-93EC-F9C6C5BA1507}" type="presOf" srcId="{F15EF070-DE45-4F09-A2ED-0DA575C515FA}" destId="{850C53B3-1F7D-45A9-A8DF-969845FA7D7A}" srcOrd="0" destOrd="0" presId="urn:microsoft.com/office/officeart/2018/5/layout/CenteredIconLabelDescriptionList"/>
    <dgm:cxn modelId="{75317EA5-6C61-49E4-BAB5-9960A2779159}" srcId="{B90AA848-4CE2-4D65-A99A-CC70C37453B3}" destId="{BD1A9E43-D7CD-48D2-9CF9-A4B80909D11F}" srcOrd="0" destOrd="0" parTransId="{56535562-D6F3-4867-A00C-CD72D6C6280D}" sibTransId="{E1F26703-280D-4DB5-A9D6-3131665DD9C5}"/>
    <dgm:cxn modelId="{DA17ADA7-4E6C-4048-B0B5-7A8235E1EF93}" type="presOf" srcId="{B4E1ADBB-A1E3-44AD-9BF3-2A172563C89A}" destId="{0278438F-8655-4939-960C-8A58CE310D5E}" srcOrd="0" destOrd="1" presId="urn:microsoft.com/office/officeart/2018/5/layout/CenteredIconLabelDescriptionList"/>
    <dgm:cxn modelId="{5C6D5EAA-CF25-4A67-940C-C45A9FD7DD0A}" srcId="{A0AA74E2-8528-4D19-BC99-13499DC424E2}" destId="{B4CC2978-4DB3-4D08-94F0-4A9154E221CE}" srcOrd="1" destOrd="0" parTransId="{9A45D879-8933-4F86-BCDA-34DCC996D4D7}" sibTransId="{F53B6CFE-C2ED-4EF4-8423-1601A4F092D6}"/>
    <dgm:cxn modelId="{8E2216AF-6911-4968-96FF-D2CBE41E86A1}" type="presOf" srcId="{6F49C5AB-9303-4351-B354-9432B19FD062}" destId="{C59FA69A-B3F2-4E98-AF36-3B900D83CDBD}" srcOrd="0" destOrd="0" presId="urn:microsoft.com/office/officeart/2018/5/layout/CenteredIconLabelDescriptionList"/>
    <dgm:cxn modelId="{2D874CB9-34CA-4C2F-AFEE-84EA0E3742D9}" srcId="{2CA54E3F-5498-4E3D-A277-83449D73357C}" destId="{8165B082-3464-44E1-8409-24C08C267B24}" srcOrd="0" destOrd="0" parTransId="{B79428D6-02BD-4FBC-AD37-2BFA8958780D}" sibTransId="{F34093F7-5AE0-44A6-8445-94A8217FD9D6}"/>
    <dgm:cxn modelId="{7D6864CB-5049-474C-B31E-88624AFBF386}" srcId="{BE3C4465-84B6-40B5-9FB5-568E240EEAE5}" destId="{2BAF5B99-8AAF-4170-AC1D-4816D93218C7}" srcOrd="7" destOrd="0" parTransId="{301C610C-06D5-41BF-9F0A-9560ADFF7649}" sibTransId="{82BF34D0-711E-4E03-90C4-ABA4AB60C7EB}"/>
    <dgm:cxn modelId="{2902BAD5-ACF8-4F30-A34D-1EA3F49E4E8F}" srcId="{A0AA74E2-8528-4D19-BC99-13499DC424E2}" destId="{4E4D0335-D6B5-432B-8F93-07F5590F2B77}" srcOrd="0" destOrd="0" parTransId="{A515D977-202D-4645-91CE-3D655AF7451A}" sibTransId="{893E556B-5406-4AAD-8103-E5D704A5C73A}"/>
    <dgm:cxn modelId="{F045BDDF-F897-462B-9195-00B799FEC957}" type="presOf" srcId="{FA07A58C-EE07-42F8-94C4-1FCE9D6D04BA}" destId="{0278BC7A-C2AF-4A6C-95CB-E68F00A65565}" srcOrd="0" destOrd="0" presId="urn:microsoft.com/office/officeart/2018/5/layout/CenteredIconLabelDescriptionList"/>
    <dgm:cxn modelId="{DA3740E1-7E0A-4A71-BCC0-80AD53E8D3A6}" type="presOf" srcId="{62DA58B3-7D4B-47B3-84B9-A95A64BCA30A}" destId="{8C15BC6C-D3A9-4995-991A-D5924E674EDB}" srcOrd="0" destOrd="0" presId="urn:microsoft.com/office/officeart/2018/5/layout/CenteredIconLabelDescriptionList"/>
    <dgm:cxn modelId="{BBAC52E1-BC75-458E-9C48-095B9DC2F3CB}" srcId="{2BAF5B99-8AAF-4170-AC1D-4816D93218C7}" destId="{B4E1ADBB-A1E3-44AD-9BF3-2A172563C89A}" srcOrd="1" destOrd="0" parTransId="{D7C593BC-FAE9-4CE7-BBB1-FD540606BD44}" sibTransId="{0A82548B-2C9F-4479-B375-84AE7F0536C5}"/>
    <dgm:cxn modelId="{8ADE9AE7-41A3-4609-AA8B-948A445AB4E7}" srcId="{B90AA848-4CE2-4D65-A99A-CC70C37453B3}" destId="{8C9DCC38-019C-4704-BFBB-E12243C15FE7}" srcOrd="1" destOrd="0" parTransId="{3F787805-0ABB-4A5B-8A56-3261D65AF098}" sibTransId="{4E3344B8-8EB8-48F7-9BB2-766DDC035CCD}"/>
    <dgm:cxn modelId="{8F3782EE-5B68-4AD6-9BC9-C36A0DD65040}" srcId="{BE3C4465-84B6-40B5-9FB5-568E240EEAE5}" destId="{62DA58B3-7D4B-47B3-84B9-A95A64BCA30A}" srcOrd="2" destOrd="0" parTransId="{E690347F-E560-4389-BCBD-3D9C472858CB}" sibTransId="{271B4CCB-45F1-4865-BC15-DDA05E2CF591}"/>
    <dgm:cxn modelId="{79FE09EF-16B8-4146-96A8-E9FEE259A4DF}" type="presOf" srcId="{9682505D-D94E-483F-8BEB-BAD802A076F9}" destId="{9A2E0735-1EEB-40D5-B37E-F1C7FAC723A0}" srcOrd="0" destOrd="0" presId="urn:microsoft.com/office/officeart/2018/5/layout/CenteredIconLabelDescriptionList"/>
    <dgm:cxn modelId="{71D858F2-5EE8-4550-9E4F-43CC33FE46D2}" type="presOf" srcId="{CF83360C-2BA8-4D67-8A0E-98F7003B0EC2}" destId="{9A2E0735-1EEB-40D5-B37E-F1C7FAC723A0}" srcOrd="0" destOrd="1" presId="urn:microsoft.com/office/officeart/2018/5/layout/CenteredIconLabelDescriptionList"/>
    <dgm:cxn modelId="{62AC70F5-B070-464A-B957-50C40EBDF614}" srcId="{BE3C4465-84B6-40B5-9FB5-568E240EEAE5}" destId="{6F49C5AB-9303-4351-B354-9432B19FD062}" srcOrd="6" destOrd="0" parTransId="{743FD71F-0B74-4555-B1ED-1F1C74CBF839}" sibTransId="{E91B1DAB-B955-4763-8138-F27CCBE3BD30}"/>
    <dgm:cxn modelId="{F68E37F8-78FC-4CF4-B82F-C9942FD1D5EF}" srcId="{E924347E-1FFD-49BA-A907-A37B859987B6}" destId="{0A5DFB87-50AC-4144-8D37-F8C15C010C79}" srcOrd="1" destOrd="0" parTransId="{A4A5AD8E-C0C8-4C8C-9B95-84A84E1FFEA1}" sibTransId="{F36D0862-009D-430D-810D-2BB15D4DC64D}"/>
    <dgm:cxn modelId="{B3C9CAFC-3195-421E-B083-D0C88819477C}" srcId="{63B87B47-F42A-45A3-B0C5-A5D74825612E}" destId="{66C8A0E7-EF1A-4850-A7BA-24121CCD8025}" srcOrd="1" destOrd="0" parTransId="{14B4A5A0-64EB-4D50-842D-E10ED43609FE}" sibTransId="{4B1BAC4E-1CA6-48C2-844D-0702D6250A90}"/>
    <dgm:cxn modelId="{8FC897FE-8394-4278-BE48-5C453FCA1ACF}" type="presOf" srcId="{8C9DCC38-019C-4704-BFBB-E12243C15FE7}" destId="{098BDD28-8F79-47F2-8B4B-42D72E4EFB49}" srcOrd="0" destOrd="1" presId="urn:microsoft.com/office/officeart/2018/5/layout/CenteredIconLabelDescriptionList"/>
    <dgm:cxn modelId="{A4E2CDFF-A4FB-4A7C-AA5B-9A367E9FB97A}" type="presOf" srcId="{F0447EB2-C956-455A-9664-ECF5E59471B4}" destId="{77519B66-C935-4A9D-B7FD-807480F13DDF}" srcOrd="0" destOrd="1" presId="urn:microsoft.com/office/officeart/2018/5/layout/CenteredIconLabelDescriptionList"/>
    <dgm:cxn modelId="{A6D10CFA-618D-46C1-89E2-4548A2CF60F7}" type="presParOf" srcId="{30B09F3F-B163-4189-8110-4E60BF21FB99}" destId="{C0FDDCE2-3ACB-4401-A82B-512FCC69525D}" srcOrd="0" destOrd="0" presId="urn:microsoft.com/office/officeart/2018/5/layout/CenteredIconLabelDescriptionList"/>
    <dgm:cxn modelId="{0FC8FC2B-9FF5-4C8F-9AFA-89CDAD738CCE}" type="presParOf" srcId="{C0FDDCE2-3ACB-4401-A82B-512FCC69525D}" destId="{1E8A7605-547A-43CC-81F5-CC6CA62E5F26}" srcOrd="0" destOrd="0" presId="urn:microsoft.com/office/officeart/2018/5/layout/CenteredIconLabelDescriptionList"/>
    <dgm:cxn modelId="{70882A85-4A39-4E4E-8AA4-90A266962474}" type="presParOf" srcId="{C0FDDCE2-3ACB-4401-A82B-512FCC69525D}" destId="{F184AE84-0864-4DA7-98A8-393B49965B53}" srcOrd="1" destOrd="0" presId="urn:microsoft.com/office/officeart/2018/5/layout/CenteredIconLabelDescriptionList"/>
    <dgm:cxn modelId="{1BD87A28-8E89-47B4-B7C0-34120C0A17B7}" type="presParOf" srcId="{C0FDDCE2-3ACB-4401-A82B-512FCC69525D}" destId="{290CDEE0-F38B-4FC7-B095-E1AD4051B2C9}" srcOrd="2" destOrd="0" presId="urn:microsoft.com/office/officeart/2018/5/layout/CenteredIconLabelDescriptionList"/>
    <dgm:cxn modelId="{5EDF0B61-55E5-4F2A-BA84-BE32C50BD9C7}" type="presParOf" srcId="{C0FDDCE2-3ACB-4401-A82B-512FCC69525D}" destId="{318E3CD4-183B-4D69-9383-450F36BF8EEA}" srcOrd="3" destOrd="0" presId="urn:microsoft.com/office/officeart/2018/5/layout/CenteredIconLabelDescriptionList"/>
    <dgm:cxn modelId="{955A6763-0227-4348-8CAF-5F5B264B0ECA}" type="presParOf" srcId="{C0FDDCE2-3ACB-4401-A82B-512FCC69525D}" destId="{098BDD28-8F79-47F2-8B4B-42D72E4EFB49}" srcOrd="4" destOrd="0" presId="urn:microsoft.com/office/officeart/2018/5/layout/CenteredIconLabelDescriptionList"/>
    <dgm:cxn modelId="{D8EF8D1D-66AD-4AF1-90C8-46E6708E6ACC}" type="presParOf" srcId="{30B09F3F-B163-4189-8110-4E60BF21FB99}" destId="{1C884A29-16E2-42F5-8A89-4CC61DF84573}" srcOrd="1" destOrd="0" presId="urn:microsoft.com/office/officeart/2018/5/layout/CenteredIconLabelDescriptionList"/>
    <dgm:cxn modelId="{8B48C7C4-166C-4BBC-9A8E-E4BD215A084F}" type="presParOf" srcId="{30B09F3F-B163-4189-8110-4E60BF21FB99}" destId="{748F9C0B-2CD9-4CD0-A43A-2C5DBDE72D37}" srcOrd="2" destOrd="0" presId="urn:microsoft.com/office/officeart/2018/5/layout/CenteredIconLabelDescriptionList"/>
    <dgm:cxn modelId="{87534B01-789E-4B3C-8ACA-F03DE63005A3}" type="presParOf" srcId="{748F9C0B-2CD9-4CD0-A43A-2C5DBDE72D37}" destId="{26588F1C-8FB0-4858-A01B-DF70FE67D454}" srcOrd="0" destOrd="0" presId="urn:microsoft.com/office/officeart/2018/5/layout/CenteredIconLabelDescriptionList"/>
    <dgm:cxn modelId="{568BA4B1-78B9-4841-A6BA-840848D1D944}" type="presParOf" srcId="{748F9C0B-2CD9-4CD0-A43A-2C5DBDE72D37}" destId="{5273B12F-A4F8-4FA0-909B-5ABEAA178628}" srcOrd="1" destOrd="0" presId="urn:microsoft.com/office/officeart/2018/5/layout/CenteredIconLabelDescriptionList"/>
    <dgm:cxn modelId="{266120A8-C426-4A8A-90DA-927A377B50E4}" type="presParOf" srcId="{748F9C0B-2CD9-4CD0-A43A-2C5DBDE72D37}" destId="{365BD5D2-B29E-4FDC-B6F5-6322B9E5DD18}" srcOrd="2" destOrd="0" presId="urn:microsoft.com/office/officeart/2018/5/layout/CenteredIconLabelDescriptionList"/>
    <dgm:cxn modelId="{38C71BC8-AF76-4945-99C4-7C4FD3E7DF9A}" type="presParOf" srcId="{748F9C0B-2CD9-4CD0-A43A-2C5DBDE72D37}" destId="{F8CD8A39-B799-489F-8434-884E64C74A78}" srcOrd="3" destOrd="0" presId="urn:microsoft.com/office/officeart/2018/5/layout/CenteredIconLabelDescriptionList"/>
    <dgm:cxn modelId="{47453B23-5D46-49EB-8E48-6420AF6F4BD2}" type="presParOf" srcId="{748F9C0B-2CD9-4CD0-A43A-2C5DBDE72D37}" destId="{850C53B3-1F7D-45A9-A8DF-969845FA7D7A}" srcOrd="4" destOrd="0" presId="urn:microsoft.com/office/officeart/2018/5/layout/CenteredIconLabelDescriptionList"/>
    <dgm:cxn modelId="{C89B012D-7A13-42A0-A6B1-8ED44ACC36B4}" type="presParOf" srcId="{30B09F3F-B163-4189-8110-4E60BF21FB99}" destId="{B6DC3207-4692-4718-9198-44245EE75923}" srcOrd="3" destOrd="0" presId="urn:microsoft.com/office/officeart/2018/5/layout/CenteredIconLabelDescriptionList"/>
    <dgm:cxn modelId="{4BCD7490-F47C-42FE-B20E-9BD078BC43E7}" type="presParOf" srcId="{30B09F3F-B163-4189-8110-4E60BF21FB99}" destId="{EAF0CFD3-9314-4421-802F-15CD338D919B}" srcOrd="4" destOrd="0" presId="urn:microsoft.com/office/officeart/2018/5/layout/CenteredIconLabelDescriptionList"/>
    <dgm:cxn modelId="{3A615C9E-C4F2-4E40-B07E-54A6E364D910}" type="presParOf" srcId="{EAF0CFD3-9314-4421-802F-15CD338D919B}" destId="{3EDE7C5F-0B4B-48A7-B77C-CA970197FC61}" srcOrd="0" destOrd="0" presId="urn:microsoft.com/office/officeart/2018/5/layout/CenteredIconLabelDescriptionList"/>
    <dgm:cxn modelId="{171FAE8E-301C-49EB-AF9F-32D604D27350}" type="presParOf" srcId="{EAF0CFD3-9314-4421-802F-15CD338D919B}" destId="{B4A0309A-CF7E-480B-B3C5-C1040E78C0B8}" srcOrd="1" destOrd="0" presId="urn:microsoft.com/office/officeart/2018/5/layout/CenteredIconLabelDescriptionList"/>
    <dgm:cxn modelId="{98C598C1-54C2-42DD-B2F0-1797DA91A87C}" type="presParOf" srcId="{EAF0CFD3-9314-4421-802F-15CD338D919B}" destId="{8C15BC6C-D3A9-4995-991A-D5924E674EDB}" srcOrd="2" destOrd="0" presId="urn:microsoft.com/office/officeart/2018/5/layout/CenteredIconLabelDescriptionList"/>
    <dgm:cxn modelId="{BEE4F0FE-52B4-45E2-AB72-F08EB779431A}" type="presParOf" srcId="{EAF0CFD3-9314-4421-802F-15CD338D919B}" destId="{6D807DFF-2038-4E01-9B0B-59779D126E72}" srcOrd="3" destOrd="0" presId="urn:microsoft.com/office/officeart/2018/5/layout/CenteredIconLabelDescriptionList"/>
    <dgm:cxn modelId="{BBE083E9-F296-498B-872A-634D953D59A0}" type="presParOf" srcId="{EAF0CFD3-9314-4421-802F-15CD338D919B}" destId="{9A2E0735-1EEB-40D5-B37E-F1C7FAC723A0}" srcOrd="4" destOrd="0" presId="urn:microsoft.com/office/officeart/2018/5/layout/CenteredIconLabelDescriptionList"/>
    <dgm:cxn modelId="{CFE7BCB8-3C42-46AF-B2BE-B4BFA4CC3707}" type="presParOf" srcId="{30B09F3F-B163-4189-8110-4E60BF21FB99}" destId="{EE02374A-DEF9-4F7A-9641-3C7A6FB679D9}" srcOrd="5" destOrd="0" presId="urn:microsoft.com/office/officeart/2018/5/layout/CenteredIconLabelDescriptionList"/>
    <dgm:cxn modelId="{5995C078-1FFA-4BD9-83A5-5210E3191771}" type="presParOf" srcId="{30B09F3F-B163-4189-8110-4E60BF21FB99}" destId="{A33A4744-8861-430C-ABEA-C8311CB2374F}" srcOrd="6" destOrd="0" presId="urn:microsoft.com/office/officeart/2018/5/layout/CenteredIconLabelDescriptionList"/>
    <dgm:cxn modelId="{6BD5F55C-D7A4-4949-80E1-9D84A0207027}" type="presParOf" srcId="{A33A4744-8861-430C-ABEA-C8311CB2374F}" destId="{25FB6463-940C-46E4-BC51-B070FCD00ABA}" srcOrd="0" destOrd="0" presId="urn:microsoft.com/office/officeart/2018/5/layout/CenteredIconLabelDescriptionList"/>
    <dgm:cxn modelId="{AE3FD34A-8FC7-4966-B292-067A1DB4D071}" type="presParOf" srcId="{A33A4744-8861-430C-ABEA-C8311CB2374F}" destId="{43F7FA48-33EE-45F6-A99B-9E5A5DE3D73F}" srcOrd="1" destOrd="0" presId="urn:microsoft.com/office/officeart/2018/5/layout/CenteredIconLabelDescriptionList"/>
    <dgm:cxn modelId="{4708995D-3B89-41DF-A3B0-831E3B8FFC71}" type="presParOf" srcId="{A33A4744-8861-430C-ABEA-C8311CB2374F}" destId="{2D5FE0F1-D7D1-4583-9326-B3E81495554B}" srcOrd="2" destOrd="0" presId="urn:microsoft.com/office/officeart/2018/5/layout/CenteredIconLabelDescriptionList"/>
    <dgm:cxn modelId="{C61ABF29-A0C9-4F9F-BD5A-F45923C82626}" type="presParOf" srcId="{A33A4744-8861-430C-ABEA-C8311CB2374F}" destId="{B279F24B-D8CF-4C46-91FA-3D9B9F24BB4C}" srcOrd="3" destOrd="0" presId="urn:microsoft.com/office/officeart/2018/5/layout/CenteredIconLabelDescriptionList"/>
    <dgm:cxn modelId="{60E63547-B1C9-4DB9-9F2F-6BBBAF59396C}" type="presParOf" srcId="{A33A4744-8861-430C-ABEA-C8311CB2374F}" destId="{40883F13-4FD0-4F3C-A6D4-2C51C00A9168}" srcOrd="4" destOrd="0" presId="urn:microsoft.com/office/officeart/2018/5/layout/CenteredIconLabelDescriptionList"/>
    <dgm:cxn modelId="{86C67DBD-AF5E-45FA-8689-4B111FFA3051}" type="presParOf" srcId="{30B09F3F-B163-4189-8110-4E60BF21FB99}" destId="{B90A633C-2176-474C-B1A0-B76F58B6150D}" srcOrd="7" destOrd="0" presId="urn:microsoft.com/office/officeart/2018/5/layout/CenteredIconLabelDescriptionList"/>
    <dgm:cxn modelId="{4B37852B-D618-44B8-BAAB-874A75AE97BD}" type="presParOf" srcId="{30B09F3F-B163-4189-8110-4E60BF21FB99}" destId="{573AB01D-F806-4AA1-B243-BCC670533D5A}" srcOrd="8" destOrd="0" presId="urn:microsoft.com/office/officeart/2018/5/layout/CenteredIconLabelDescriptionList"/>
    <dgm:cxn modelId="{9D69BE77-50C6-4555-9C34-6255B5BE6B54}" type="presParOf" srcId="{573AB01D-F806-4AA1-B243-BCC670533D5A}" destId="{4F0A6B59-1F5E-4A7A-98FD-3859E98CD936}" srcOrd="0" destOrd="0" presId="urn:microsoft.com/office/officeart/2018/5/layout/CenteredIconLabelDescriptionList"/>
    <dgm:cxn modelId="{22C19667-C1C8-4EAB-9239-71A6EDCD3201}" type="presParOf" srcId="{573AB01D-F806-4AA1-B243-BCC670533D5A}" destId="{88246657-3D5B-414C-8695-6C65FF1BBF81}" srcOrd="1" destOrd="0" presId="urn:microsoft.com/office/officeart/2018/5/layout/CenteredIconLabelDescriptionList"/>
    <dgm:cxn modelId="{4F83E61A-6F27-4533-B56C-12FE6CD622E2}" type="presParOf" srcId="{573AB01D-F806-4AA1-B243-BCC670533D5A}" destId="{4021F3EA-5FFF-4658-A105-961FF98F6603}" srcOrd="2" destOrd="0" presId="urn:microsoft.com/office/officeart/2018/5/layout/CenteredIconLabelDescriptionList"/>
    <dgm:cxn modelId="{00FAA5A9-FB6F-4706-B063-81808C341C44}" type="presParOf" srcId="{573AB01D-F806-4AA1-B243-BCC670533D5A}" destId="{89CC61B3-EC8A-4827-96B0-F2CC36B8C16F}" srcOrd="3" destOrd="0" presId="urn:microsoft.com/office/officeart/2018/5/layout/CenteredIconLabelDescriptionList"/>
    <dgm:cxn modelId="{B8133A51-140B-494F-8F38-5C5138A77C62}" type="presParOf" srcId="{573AB01D-F806-4AA1-B243-BCC670533D5A}" destId="{48D3D709-660A-40EE-ABC9-92BD94168706}" srcOrd="4" destOrd="0" presId="urn:microsoft.com/office/officeart/2018/5/layout/CenteredIconLabelDescriptionList"/>
    <dgm:cxn modelId="{7477E95A-DA6C-4598-966D-1522A9765396}" type="presParOf" srcId="{30B09F3F-B163-4189-8110-4E60BF21FB99}" destId="{69E653AA-478C-4AEF-984D-566D96E7C336}" srcOrd="9" destOrd="0" presId="urn:microsoft.com/office/officeart/2018/5/layout/CenteredIconLabelDescriptionList"/>
    <dgm:cxn modelId="{507A153A-B40B-4180-A42E-D1CC3F7CE69B}" type="presParOf" srcId="{30B09F3F-B163-4189-8110-4E60BF21FB99}" destId="{D86D1758-E858-4B4D-B418-ED393984F297}" srcOrd="10" destOrd="0" presId="urn:microsoft.com/office/officeart/2018/5/layout/CenteredIconLabelDescriptionList"/>
    <dgm:cxn modelId="{BDBD24B7-5A87-476D-BA63-5E04FDDC9D9C}" type="presParOf" srcId="{D86D1758-E858-4B4D-B418-ED393984F297}" destId="{185B413C-E17C-49EE-BF64-36F36A867451}" srcOrd="0" destOrd="0" presId="urn:microsoft.com/office/officeart/2018/5/layout/CenteredIconLabelDescriptionList"/>
    <dgm:cxn modelId="{361093F1-DB8D-4418-98BB-E1949A4B5817}" type="presParOf" srcId="{D86D1758-E858-4B4D-B418-ED393984F297}" destId="{674CF070-37D2-42BC-B0CF-D4CA234C0018}" srcOrd="1" destOrd="0" presId="urn:microsoft.com/office/officeart/2018/5/layout/CenteredIconLabelDescriptionList"/>
    <dgm:cxn modelId="{EA439564-4EA1-4752-9F4C-D71070B83522}" type="presParOf" srcId="{D86D1758-E858-4B4D-B418-ED393984F297}" destId="{59643437-BA9E-4C96-950A-977AAC132140}" srcOrd="2" destOrd="0" presId="urn:microsoft.com/office/officeart/2018/5/layout/CenteredIconLabelDescriptionList"/>
    <dgm:cxn modelId="{5A079BD4-2D74-47B2-B936-DA6AE8F5D9A6}" type="presParOf" srcId="{D86D1758-E858-4B4D-B418-ED393984F297}" destId="{5F7314F7-7014-46C6-8DCD-5EBBEEE6981F}" srcOrd="3" destOrd="0" presId="urn:microsoft.com/office/officeart/2018/5/layout/CenteredIconLabelDescriptionList"/>
    <dgm:cxn modelId="{FD40E762-6E3A-4180-9C40-1A9604553AB6}" type="presParOf" srcId="{D86D1758-E858-4B4D-B418-ED393984F297}" destId="{77519B66-C935-4A9D-B7FD-807480F13DDF}" srcOrd="4" destOrd="0" presId="urn:microsoft.com/office/officeart/2018/5/layout/CenteredIconLabelDescriptionList"/>
    <dgm:cxn modelId="{A56D2318-564F-41BE-BBF1-3843A86A0756}" type="presParOf" srcId="{30B09F3F-B163-4189-8110-4E60BF21FB99}" destId="{05942E33-D6C6-4839-B640-EAFFE40912D8}" srcOrd="11" destOrd="0" presId="urn:microsoft.com/office/officeart/2018/5/layout/CenteredIconLabelDescriptionList"/>
    <dgm:cxn modelId="{5E7DB309-0E4E-4E34-8759-234B46460D72}" type="presParOf" srcId="{30B09F3F-B163-4189-8110-4E60BF21FB99}" destId="{5A19DCBA-3A86-4574-9D6B-DA6E950D1968}" srcOrd="12" destOrd="0" presId="urn:microsoft.com/office/officeart/2018/5/layout/CenteredIconLabelDescriptionList"/>
    <dgm:cxn modelId="{5E6D73A8-5FB8-4027-AFD4-B94F190A741F}" type="presParOf" srcId="{5A19DCBA-3A86-4574-9D6B-DA6E950D1968}" destId="{F7FC58E6-155C-4262-A54A-F7C4527B4F41}" srcOrd="0" destOrd="0" presId="urn:microsoft.com/office/officeart/2018/5/layout/CenteredIconLabelDescriptionList"/>
    <dgm:cxn modelId="{01B59458-D03C-47F0-85A1-F382B29012E7}" type="presParOf" srcId="{5A19DCBA-3A86-4574-9D6B-DA6E950D1968}" destId="{DE75D892-F4CD-4052-A844-EED4710783F9}" srcOrd="1" destOrd="0" presId="urn:microsoft.com/office/officeart/2018/5/layout/CenteredIconLabelDescriptionList"/>
    <dgm:cxn modelId="{64637356-9335-443B-AA60-C02937430137}" type="presParOf" srcId="{5A19DCBA-3A86-4574-9D6B-DA6E950D1968}" destId="{C59FA69A-B3F2-4E98-AF36-3B900D83CDBD}" srcOrd="2" destOrd="0" presId="urn:microsoft.com/office/officeart/2018/5/layout/CenteredIconLabelDescriptionList"/>
    <dgm:cxn modelId="{391E808C-5EE3-49FC-8314-5AD0197BB955}" type="presParOf" srcId="{5A19DCBA-3A86-4574-9D6B-DA6E950D1968}" destId="{26AD705D-201E-4C2F-B40D-F6EDA47AAC2A}" srcOrd="3" destOrd="0" presId="urn:microsoft.com/office/officeart/2018/5/layout/CenteredIconLabelDescriptionList"/>
    <dgm:cxn modelId="{3620AA3B-F605-437C-86D8-C9EEED6F4534}" type="presParOf" srcId="{5A19DCBA-3A86-4574-9D6B-DA6E950D1968}" destId="{0278BC7A-C2AF-4A6C-95CB-E68F00A65565}" srcOrd="4" destOrd="0" presId="urn:microsoft.com/office/officeart/2018/5/layout/CenteredIconLabelDescriptionList"/>
    <dgm:cxn modelId="{4A9CDB81-0D03-4F01-9FF1-EB6D0E510171}" type="presParOf" srcId="{30B09F3F-B163-4189-8110-4E60BF21FB99}" destId="{FF295D47-CC8A-4603-8475-1D2A7133A1DE}" srcOrd="13" destOrd="0" presId="urn:microsoft.com/office/officeart/2018/5/layout/CenteredIconLabelDescriptionList"/>
    <dgm:cxn modelId="{9197ABE4-D515-4237-BE49-850D1EF511E5}" type="presParOf" srcId="{30B09F3F-B163-4189-8110-4E60BF21FB99}" destId="{6BC84796-E06E-4632-ACCE-93B31A96EEC3}" srcOrd="14" destOrd="0" presId="urn:microsoft.com/office/officeart/2018/5/layout/CenteredIconLabelDescriptionList"/>
    <dgm:cxn modelId="{1A96F5C3-546C-4945-9091-6D936AA1C176}" type="presParOf" srcId="{6BC84796-E06E-4632-ACCE-93B31A96EEC3}" destId="{0C78194F-622D-48D7-B191-0B7AC939AA9A}" srcOrd="0" destOrd="0" presId="urn:microsoft.com/office/officeart/2018/5/layout/CenteredIconLabelDescriptionList"/>
    <dgm:cxn modelId="{982E3BC8-ECF5-4FE1-972C-992EAD4385EC}" type="presParOf" srcId="{6BC84796-E06E-4632-ACCE-93B31A96EEC3}" destId="{3045E9CD-872F-405C-8CDE-19412E24DDDF}" srcOrd="1" destOrd="0" presId="urn:microsoft.com/office/officeart/2018/5/layout/CenteredIconLabelDescriptionList"/>
    <dgm:cxn modelId="{5E716746-55BE-4ADC-9F7B-20DB2F9B26A1}" type="presParOf" srcId="{6BC84796-E06E-4632-ACCE-93B31A96EEC3}" destId="{6C63AE76-71DE-44F7-93BB-3408F944A8DF}" srcOrd="2" destOrd="0" presId="urn:microsoft.com/office/officeart/2018/5/layout/CenteredIconLabelDescriptionList"/>
    <dgm:cxn modelId="{58DE787B-5279-4CE2-9C60-D6A76E05CB08}" type="presParOf" srcId="{6BC84796-E06E-4632-ACCE-93B31A96EEC3}" destId="{92A0AF30-C4E7-4D44-ACFD-A86B1454588C}" srcOrd="3" destOrd="0" presId="urn:microsoft.com/office/officeart/2018/5/layout/CenteredIconLabelDescriptionList"/>
    <dgm:cxn modelId="{8FC0E99B-F57A-47A5-8A54-1307EB932F93}" type="presParOf" srcId="{6BC84796-E06E-4632-ACCE-93B31A96EEC3}" destId="{0278438F-8655-4939-960C-8A58CE310D5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2BD632-353E-48E8-9EDE-9A9E5648AD09}">
      <dsp:nvSpPr>
        <dsp:cNvPr id="0" name=""/>
        <dsp:cNvSpPr/>
      </dsp:nvSpPr>
      <dsp:spPr>
        <a:xfrm>
          <a:off x="100846" y="2293"/>
          <a:ext cx="2237566" cy="13425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a:t>Throughput.</a:t>
          </a:r>
          <a:r>
            <a:rPr lang="en-US" sz="1100" b="0" i="0" kern="1200"/>
            <a:t> How many units of data a system processes over a specified time.</a:t>
          </a:r>
          <a:endParaRPr lang="en-US" sz="1100" kern="1200"/>
        </a:p>
      </dsp:txBody>
      <dsp:txXfrm>
        <a:off x="100846" y="2293"/>
        <a:ext cx="2237566" cy="1342539"/>
      </dsp:txXfrm>
    </dsp:sp>
    <dsp:sp modelId="{421AC06B-0571-4607-9DD7-695315C0F753}">
      <dsp:nvSpPr>
        <dsp:cNvPr id="0" name=""/>
        <dsp:cNvSpPr/>
      </dsp:nvSpPr>
      <dsp:spPr>
        <a:xfrm>
          <a:off x="2562169" y="2293"/>
          <a:ext cx="2237566" cy="13425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a:t>Memory.</a:t>
          </a:r>
          <a:r>
            <a:rPr lang="en-US" sz="1100" b="0" i="0" kern="1200"/>
            <a:t> The working storage space available to a processor or workload.</a:t>
          </a:r>
          <a:endParaRPr lang="en-US" sz="1100" kern="1200"/>
        </a:p>
      </dsp:txBody>
      <dsp:txXfrm>
        <a:off x="2562169" y="2293"/>
        <a:ext cx="2237566" cy="1342539"/>
      </dsp:txXfrm>
    </dsp:sp>
    <dsp:sp modelId="{8C57C56D-4BB3-4218-9A59-65244BB9AC06}">
      <dsp:nvSpPr>
        <dsp:cNvPr id="0" name=""/>
        <dsp:cNvSpPr/>
      </dsp:nvSpPr>
      <dsp:spPr>
        <a:xfrm>
          <a:off x="5023492" y="2293"/>
          <a:ext cx="2237566" cy="13425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a:t>Response time.</a:t>
          </a:r>
          <a:r>
            <a:rPr lang="en-US" sz="1100" b="0" i="0" kern="1200"/>
            <a:t> The amount of time elapsed between a user-entered request and the start of a system's response to that request.</a:t>
          </a:r>
          <a:endParaRPr lang="en-US" sz="1100" kern="1200"/>
        </a:p>
      </dsp:txBody>
      <dsp:txXfrm>
        <a:off x="5023492" y="2293"/>
        <a:ext cx="2237566" cy="1342539"/>
      </dsp:txXfrm>
    </dsp:sp>
    <dsp:sp modelId="{B5AFD01D-20CC-4B4C-BE48-BF1CEE030DAB}">
      <dsp:nvSpPr>
        <dsp:cNvPr id="0" name=""/>
        <dsp:cNvSpPr/>
      </dsp:nvSpPr>
      <dsp:spPr>
        <a:xfrm>
          <a:off x="7484816" y="2293"/>
          <a:ext cx="2237566" cy="13425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a:t>Bandwidth.</a:t>
          </a:r>
          <a:r>
            <a:rPr lang="en-US" sz="1100" b="0" i="0" kern="1200"/>
            <a:t> The volume of data per second that can move between workloads, usually across a network.</a:t>
          </a:r>
          <a:endParaRPr lang="en-US" sz="1100" kern="1200"/>
        </a:p>
      </dsp:txBody>
      <dsp:txXfrm>
        <a:off x="7484816" y="2293"/>
        <a:ext cx="2237566" cy="1342539"/>
      </dsp:txXfrm>
    </dsp:sp>
    <dsp:sp modelId="{9DB4153A-726D-4A54-8A0B-94980B96E05C}">
      <dsp:nvSpPr>
        <dsp:cNvPr id="0" name=""/>
        <dsp:cNvSpPr/>
      </dsp:nvSpPr>
      <dsp:spPr>
        <a:xfrm>
          <a:off x="100846" y="1568590"/>
          <a:ext cx="2237566" cy="13425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a:t>Central processing unit (CPU) interrupts per second.</a:t>
          </a:r>
          <a:r>
            <a:rPr lang="en-US" sz="1100" b="0" i="0" kern="1200"/>
            <a:t> The number of hardware interrupts a process receives per second.</a:t>
          </a:r>
          <a:endParaRPr lang="en-US" sz="1100" kern="1200"/>
        </a:p>
      </dsp:txBody>
      <dsp:txXfrm>
        <a:off x="100846" y="1568590"/>
        <a:ext cx="2237566" cy="1342539"/>
      </dsp:txXfrm>
    </dsp:sp>
    <dsp:sp modelId="{3F9A737D-91FD-4782-B98D-71C1BB036CF2}">
      <dsp:nvSpPr>
        <dsp:cNvPr id="0" name=""/>
        <dsp:cNvSpPr/>
      </dsp:nvSpPr>
      <dsp:spPr>
        <a:xfrm>
          <a:off x="2562169" y="1568590"/>
          <a:ext cx="2237566" cy="13425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a:t>Average latency.</a:t>
          </a:r>
          <a:r>
            <a:rPr lang="en-US" sz="1100" b="0" i="0" kern="1200"/>
            <a:t> Also called </a:t>
          </a:r>
          <a:r>
            <a:rPr lang="en-US" sz="1100" b="0" i="1" kern="1200"/>
            <a:t>wait time</a:t>
          </a:r>
          <a:r>
            <a:rPr lang="en-US" sz="1100" b="0" i="0" kern="1200"/>
            <a:t>, a measure of the time it takes to receive the first byte after sending a request.</a:t>
          </a:r>
          <a:endParaRPr lang="en-US" sz="1100" kern="1200"/>
        </a:p>
      </dsp:txBody>
      <dsp:txXfrm>
        <a:off x="2562169" y="1568590"/>
        <a:ext cx="2237566" cy="1342539"/>
      </dsp:txXfrm>
    </dsp:sp>
    <dsp:sp modelId="{705AD15F-1A83-44F3-B76B-4BF2939475D0}">
      <dsp:nvSpPr>
        <dsp:cNvPr id="0" name=""/>
        <dsp:cNvSpPr/>
      </dsp:nvSpPr>
      <dsp:spPr>
        <a:xfrm>
          <a:off x="5023492" y="1568590"/>
          <a:ext cx="2237566" cy="13425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a:t>Average load time.</a:t>
          </a:r>
          <a:r>
            <a:rPr lang="en-US" sz="1100" b="0" i="0" kern="1200"/>
            <a:t> The average time it takes for every request to be delivered.</a:t>
          </a:r>
          <a:endParaRPr lang="en-US" sz="1100" kern="1200"/>
        </a:p>
      </dsp:txBody>
      <dsp:txXfrm>
        <a:off x="5023492" y="1568590"/>
        <a:ext cx="2237566" cy="1342539"/>
      </dsp:txXfrm>
    </dsp:sp>
    <dsp:sp modelId="{CB2C45CD-CD23-4023-BAB4-63E1E5BCD885}">
      <dsp:nvSpPr>
        <dsp:cNvPr id="0" name=""/>
        <dsp:cNvSpPr/>
      </dsp:nvSpPr>
      <dsp:spPr>
        <a:xfrm>
          <a:off x="7484816" y="1568590"/>
          <a:ext cx="2237566" cy="13425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a:t>Peak response time.</a:t>
          </a:r>
          <a:r>
            <a:rPr lang="en-US" sz="1100" b="0" i="0" kern="1200"/>
            <a:t> The longest time frame it takes to fulfill a request.</a:t>
          </a:r>
          <a:endParaRPr lang="en-US" sz="1100" kern="1200"/>
        </a:p>
      </dsp:txBody>
      <dsp:txXfrm>
        <a:off x="7484816" y="1568590"/>
        <a:ext cx="2237566" cy="1342539"/>
      </dsp:txXfrm>
    </dsp:sp>
    <dsp:sp modelId="{61985430-BC64-41EC-A11E-13762BDA2249}">
      <dsp:nvSpPr>
        <dsp:cNvPr id="0" name=""/>
        <dsp:cNvSpPr/>
      </dsp:nvSpPr>
      <dsp:spPr>
        <a:xfrm>
          <a:off x="1331507" y="3134886"/>
          <a:ext cx="2237566" cy="13425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a:t>Error rate.</a:t>
          </a:r>
          <a:r>
            <a:rPr lang="en-US" sz="1100" b="0" i="0" kern="1200"/>
            <a:t> Percentage of requests that result in an error compared to all other requests.</a:t>
          </a:r>
          <a:endParaRPr lang="en-US" sz="1100" kern="1200"/>
        </a:p>
      </dsp:txBody>
      <dsp:txXfrm>
        <a:off x="1331507" y="3134886"/>
        <a:ext cx="2237566" cy="1342539"/>
      </dsp:txXfrm>
    </dsp:sp>
    <dsp:sp modelId="{DA8A578E-5FA7-4335-AE34-7441360560EC}">
      <dsp:nvSpPr>
        <dsp:cNvPr id="0" name=""/>
        <dsp:cNvSpPr/>
      </dsp:nvSpPr>
      <dsp:spPr>
        <a:xfrm>
          <a:off x="3792831" y="3134886"/>
          <a:ext cx="2237566" cy="13425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a:t>Disk time.</a:t>
          </a:r>
          <a:r>
            <a:rPr lang="en-US" sz="1100" b="0" i="0" kern="1200"/>
            <a:t> Time it takes for a disk to execute a read or write request.</a:t>
          </a:r>
          <a:endParaRPr lang="en-US" sz="1100" kern="1200"/>
        </a:p>
      </dsp:txBody>
      <dsp:txXfrm>
        <a:off x="3792831" y="3134886"/>
        <a:ext cx="2237566" cy="1342539"/>
      </dsp:txXfrm>
    </dsp:sp>
    <dsp:sp modelId="{857FB2BF-A37E-4DFB-A70D-6EBFE2AC3FD9}">
      <dsp:nvSpPr>
        <dsp:cNvPr id="0" name=""/>
        <dsp:cNvSpPr/>
      </dsp:nvSpPr>
      <dsp:spPr>
        <a:xfrm>
          <a:off x="6254154" y="3134886"/>
          <a:ext cx="2237566" cy="13425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dirty="0"/>
            <a:t>Session amounts.</a:t>
          </a:r>
          <a:r>
            <a:rPr lang="en-US" sz="1100" b="0" i="0" kern="1200" dirty="0"/>
            <a:t> The maximum number of active sessions that can be open at one time.</a:t>
          </a:r>
          <a:endParaRPr lang="en-US" sz="1100" kern="1200" dirty="0"/>
        </a:p>
      </dsp:txBody>
      <dsp:txXfrm>
        <a:off x="6254154" y="3134886"/>
        <a:ext cx="2237566" cy="13425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7605-547A-43CC-81F5-CC6CA62E5F26}">
      <dsp:nvSpPr>
        <dsp:cNvPr id="0" name=""/>
        <dsp:cNvSpPr/>
      </dsp:nvSpPr>
      <dsp:spPr>
        <a:xfrm>
          <a:off x="11204336" y="289636"/>
          <a:ext cx="462164" cy="46216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0CDEE0-F38B-4FC7-B095-E1AD4051B2C9}">
      <dsp:nvSpPr>
        <dsp:cNvPr id="0" name=""/>
        <dsp:cNvSpPr/>
      </dsp:nvSpPr>
      <dsp:spPr>
        <a:xfrm>
          <a:off x="5185" y="923049"/>
          <a:ext cx="1320468" cy="1047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a:t>Concurrent User </a:t>
          </a:r>
          <a:r>
            <a:rPr lang="en-US" sz="1400" b="1" i="0" kern="1200"/>
            <a:t>Load</a:t>
          </a:r>
          <a:r>
            <a:rPr lang="en-US" sz="1400" b="0" i="0" kern="1200"/>
            <a:t>:</a:t>
          </a:r>
          <a:endParaRPr lang="en-US" sz="1400" kern="1200"/>
        </a:p>
      </dsp:txBody>
      <dsp:txXfrm>
        <a:off x="5185" y="923049"/>
        <a:ext cx="1320468" cy="1047412"/>
      </dsp:txXfrm>
    </dsp:sp>
    <dsp:sp modelId="{098BDD28-8F79-47F2-8B4B-42D72E4EFB49}">
      <dsp:nvSpPr>
        <dsp:cNvPr id="0" name=""/>
        <dsp:cNvSpPr/>
      </dsp:nvSpPr>
      <dsp:spPr>
        <a:xfrm>
          <a:off x="5185" y="2080800"/>
          <a:ext cx="1320468" cy="3659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Simulate a high number of concurrent users accessing the trading system platform.</a:t>
          </a:r>
          <a:endParaRPr lang="en-US" sz="1100" kern="1200"/>
        </a:p>
        <a:p>
          <a:pPr marL="0" lvl="0" indent="0" algn="ctr" defTabSz="488950">
            <a:lnSpc>
              <a:spcPct val="100000"/>
            </a:lnSpc>
            <a:spcBef>
              <a:spcPct val="0"/>
            </a:spcBef>
            <a:spcAft>
              <a:spcPct val="35000"/>
            </a:spcAft>
            <a:buNone/>
          </a:pPr>
          <a:r>
            <a:rPr lang="en-US" sz="1100" b="0" i="0" kern="1200"/>
            <a:t>Measure the system's response time and throughput under heavy user load.</a:t>
          </a:r>
          <a:endParaRPr lang="en-US" sz="1100" kern="1200"/>
        </a:p>
      </dsp:txBody>
      <dsp:txXfrm>
        <a:off x="5185" y="2080800"/>
        <a:ext cx="1320468" cy="3659779"/>
      </dsp:txXfrm>
    </dsp:sp>
    <dsp:sp modelId="{26588F1C-8FB0-4858-A01B-DF70FE67D454}">
      <dsp:nvSpPr>
        <dsp:cNvPr id="0" name=""/>
        <dsp:cNvSpPr/>
      </dsp:nvSpPr>
      <dsp:spPr>
        <a:xfrm>
          <a:off x="1985888" y="223657"/>
          <a:ext cx="462164" cy="4621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5BD5D2-B29E-4FDC-B6F5-6322B9E5DD18}">
      <dsp:nvSpPr>
        <dsp:cNvPr id="0" name=""/>
        <dsp:cNvSpPr/>
      </dsp:nvSpPr>
      <dsp:spPr>
        <a:xfrm>
          <a:off x="1556736" y="923049"/>
          <a:ext cx="1320468" cy="1047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a:t>Search Functionality </a:t>
          </a:r>
          <a:r>
            <a:rPr lang="en-US" sz="1400" b="1" i="0" kern="1200"/>
            <a:t>Stress</a:t>
          </a:r>
          <a:r>
            <a:rPr lang="en-US" sz="1400" b="0" i="0" kern="1200"/>
            <a:t>:</a:t>
          </a:r>
          <a:endParaRPr lang="en-US" sz="1400" kern="1200"/>
        </a:p>
      </dsp:txBody>
      <dsp:txXfrm>
        <a:off x="1556736" y="923049"/>
        <a:ext cx="1320468" cy="1047412"/>
      </dsp:txXfrm>
    </dsp:sp>
    <dsp:sp modelId="{850C53B3-1F7D-45A9-A8DF-969845FA7D7A}">
      <dsp:nvSpPr>
        <dsp:cNvPr id="0" name=""/>
        <dsp:cNvSpPr/>
      </dsp:nvSpPr>
      <dsp:spPr>
        <a:xfrm>
          <a:off x="1556736" y="2080800"/>
          <a:ext cx="1320468" cy="3659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Perform repeated searches with varying search parameters and load.</a:t>
          </a:r>
          <a:endParaRPr lang="en-US" sz="1100" kern="1200"/>
        </a:p>
        <a:p>
          <a:pPr marL="0" lvl="0" indent="0" algn="ctr" defTabSz="488950">
            <a:lnSpc>
              <a:spcPct val="100000"/>
            </a:lnSpc>
            <a:spcBef>
              <a:spcPct val="0"/>
            </a:spcBef>
            <a:spcAft>
              <a:spcPct val="35000"/>
            </a:spcAft>
            <a:buNone/>
          </a:pPr>
          <a:r>
            <a:rPr lang="en-US" sz="1100" b="0" i="0" kern="1200"/>
            <a:t>Test the system's ability to handle a large volume of search requests.</a:t>
          </a:r>
          <a:endParaRPr lang="en-US" sz="1100" kern="1200"/>
        </a:p>
      </dsp:txBody>
      <dsp:txXfrm>
        <a:off x="1556736" y="2080800"/>
        <a:ext cx="1320468" cy="3659779"/>
      </dsp:txXfrm>
    </dsp:sp>
    <dsp:sp modelId="{3EDE7C5F-0B4B-48A7-B77C-CA970197FC61}">
      <dsp:nvSpPr>
        <dsp:cNvPr id="0" name=""/>
        <dsp:cNvSpPr/>
      </dsp:nvSpPr>
      <dsp:spPr>
        <a:xfrm>
          <a:off x="3537439" y="223657"/>
          <a:ext cx="462164" cy="4621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15BC6C-D3A9-4995-991A-D5924E674EDB}">
      <dsp:nvSpPr>
        <dsp:cNvPr id="0" name=""/>
        <dsp:cNvSpPr/>
      </dsp:nvSpPr>
      <dsp:spPr>
        <a:xfrm>
          <a:off x="3108286" y="923049"/>
          <a:ext cx="1320468" cy="1047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a:t>Product Listing and Update </a:t>
          </a:r>
          <a:r>
            <a:rPr lang="en-US" sz="1400" b="1" i="0" kern="1200"/>
            <a:t>Load</a:t>
          </a:r>
          <a:r>
            <a:rPr lang="en-US" sz="1400" b="0" i="0" kern="1200"/>
            <a:t>:</a:t>
          </a:r>
          <a:endParaRPr lang="en-US" sz="1400" kern="1200"/>
        </a:p>
      </dsp:txBody>
      <dsp:txXfrm>
        <a:off x="3108286" y="923049"/>
        <a:ext cx="1320468" cy="1047412"/>
      </dsp:txXfrm>
    </dsp:sp>
    <dsp:sp modelId="{9A2E0735-1EEB-40D5-B37E-F1C7FAC723A0}">
      <dsp:nvSpPr>
        <dsp:cNvPr id="0" name=""/>
        <dsp:cNvSpPr/>
      </dsp:nvSpPr>
      <dsp:spPr>
        <a:xfrm>
          <a:off x="3108286" y="2080800"/>
          <a:ext cx="1320468" cy="3659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Simulate a high number of store managers adding and updating products.</a:t>
          </a:r>
          <a:endParaRPr lang="en-US" sz="1100" kern="1200"/>
        </a:p>
        <a:p>
          <a:pPr marL="0" lvl="0" indent="0" algn="ctr" defTabSz="488950">
            <a:lnSpc>
              <a:spcPct val="100000"/>
            </a:lnSpc>
            <a:spcBef>
              <a:spcPct val="0"/>
            </a:spcBef>
            <a:spcAft>
              <a:spcPct val="35000"/>
            </a:spcAft>
            <a:buNone/>
          </a:pPr>
          <a:r>
            <a:rPr lang="en-US" sz="1100" b="0" i="0" kern="1200"/>
            <a:t>Measure the system's performance in handling simultaneous product management operations.</a:t>
          </a:r>
          <a:endParaRPr lang="en-US" sz="1100" kern="1200"/>
        </a:p>
      </dsp:txBody>
      <dsp:txXfrm>
        <a:off x="3108286" y="2080800"/>
        <a:ext cx="1320468" cy="3659779"/>
      </dsp:txXfrm>
    </dsp:sp>
    <dsp:sp modelId="{25FB6463-940C-46E4-BC51-B070FCD00ABA}">
      <dsp:nvSpPr>
        <dsp:cNvPr id="0" name=""/>
        <dsp:cNvSpPr/>
      </dsp:nvSpPr>
      <dsp:spPr>
        <a:xfrm>
          <a:off x="5088990" y="223657"/>
          <a:ext cx="462164" cy="4621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5FE0F1-D7D1-4583-9326-B3E81495554B}">
      <dsp:nvSpPr>
        <dsp:cNvPr id="0" name=""/>
        <dsp:cNvSpPr/>
      </dsp:nvSpPr>
      <dsp:spPr>
        <a:xfrm>
          <a:off x="4659837" y="923049"/>
          <a:ext cx="1320468" cy="1047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a:t>Shopping Cart </a:t>
          </a:r>
          <a:r>
            <a:rPr lang="en-US" sz="1400" b="1" i="0" kern="1200"/>
            <a:t>Load</a:t>
          </a:r>
          <a:r>
            <a:rPr lang="en-US" sz="1400" b="0" i="0" kern="1200"/>
            <a:t>:</a:t>
          </a:r>
          <a:endParaRPr lang="en-US" sz="1400" kern="1200"/>
        </a:p>
      </dsp:txBody>
      <dsp:txXfrm>
        <a:off x="4659837" y="923049"/>
        <a:ext cx="1320468" cy="1047412"/>
      </dsp:txXfrm>
    </dsp:sp>
    <dsp:sp modelId="{40883F13-4FD0-4F3C-A6D4-2C51C00A9168}">
      <dsp:nvSpPr>
        <dsp:cNvPr id="0" name=""/>
        <dsp:cNvSpPr/>
      </dsp:nvSpPr>
      <dsp:spPr>
        <a:xfrm>
          <a:off x="4659837" y="2080800"/>
          <a:ext cx="1320468" cy="3659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Simulate multiple users adding, updating, and removing items from their shopping carts simultaneously.</a:t>
          </a:r>
          <a:endParaRPr lang="en-US" sz="1100" kern="1200"/>
        </a:p>
        <a:p>
          <a:pPr marL="0" lvl="0" indent="0" algn="ctr" defTabSz="488950">
            <a:lnSpc>
              <a:spcPct val="100000"/>
            </a:lnSpc>
            <a:spcBef>
              <a:spcPct val="0"/>
            </a:spcBef>
            <a:spcAft>
              <a:spcPct val="35000"/>
            </a:spcAft>
            <a:buNone/>
          </a:pPr>
          <a:r>
            <a:rPr lang="en-US" sz="1100" b="0" i="0" kern="1200"/>
            <a:t>Test the system's ability to handle high loads on shopping cart operations.</a:t>
          </a:r>
          <a:endParaRPr lang="en-US" sz="1100" kern="1200"/>
        </a:p>
      </dsp:txBody>
      <dsp:txXfrm>
        <a:off x="4659837" y="2080800"/>
        <a:ext cx="1320468" cy="3659779"/>
      </dsp:txXfrm>
    </dsp:sp>
    <dsp:sp modelId="{4F0A6B59-1F5E-4A7A-98FD-3859E98CD936}">
      <dsp:nvSpPr>
        <dsp:cNvPr id="0" name=""/>
        <dsp:cNvSpPr/>
      </dsp:nvSpPr>
      <dsp:spPr>
        <a:xfrm>
          <a:off x="6640540" y="223657"/>
          <a:ext cx="462164" cy="4621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21F3EA-5FFF-4658-A105-961FF98F6603}">
      <dsp:nvSpPr>
        <dsp:cNvPr id="0" name=""/>
        <dsp:cNvSpPr/>
      </dsp:nvSpPr>
      <dsp:spPr>
        <a:xfrm>
          <a:off x="6211388" y="923049"/>
          <a:ext cx="1320468" cy="1047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a:t>Checkout Process </a:t>
          </a:r>
          <a:r>
            <a:rPr lang="en-US" sz="1400" b="1" i="0" kern="1200"/>
            <a:t>Stress</a:t>
          </a:r>
          <a:r>
            <a:rPr lang="en-US" sz="1400" b="0" i="0" kern="1200"/>
            <a:t>:</a:t>
          </a:r>
          <a:endParaRPr lang="en-US" sz="1400" kern="1200"/>
        </a:p>
      </dsp:txBody>
      <dsp:txXfrm>
        <a:off x="6211388" y="923049"/>
        <a:ext cx="1320468" cy="1047412"/>
      </dsp:txXfrm>
    </dsp:sp>
    <dsp:sp modelId="{48D3D709-660A-40EE-ABC9-92BD94168706}">
      <dsp:nvSpPr>
        <dsp:cNvPr id="0" name=""/>
        <dsp:cNvSpPr/>
      </dsp:nvSpPr>
      <dsp:spPr>
        <a:xfrm>
          <a:off x="6211388" y="2080800"/>
          <a:ext cx="1320468" cy="3659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Simulate a large number of users going through the checkout process concurrently.</a:t>
          </a:r>
          <a:endParaRPr lang="en-US" sz="1100" kern="1200"/>
        </a:p>
        <a:p>
          <a:pPr marL="0" lvl="0" indent="0" algn="ctr" defTabSz="488950">
            <a:lnSpc>
              <a:spcPct val="100000"/>
            </a:lnSpc>
            <a:spcBef>
              <a:spcPct val="0"/>
            </a:spcBef>
            <a:spcAft>
              <a:spcPct val="35000"/>
            </a:spcAft>
            <a:buNone/>
          </a:pPr>
          <a:r>
            <a:rPr lang="en-US" sz="1100" b="0" i="0" kern="1200"/>
            <a:t>Measure the system's performance in handling simultaneous checkout operations.</a:t>
          </a:r>
          <a:endParaRPr lang="en-US" sz="1100" kern="1200"/>
        </a:p>
      </dsp:txBody>
      <dsp:txXfrm>
        <a:off x="6211388" y="2080800"/>
        <a:ext cx="1320468" cy="3659779"/>
      </dsp:txXfrm>
    </dsp:sp>
    <dsp:sp modelId="{185B413C-E17C-49EE-BF64-36F36A867451}">
      <dsp:nvSpPr>
        <dsp:cNvPr id="0" name=""/>
        <dsp:cNvSpPr/>
      </dsp:nvSpPr>
      <dsp:spPr>
        <a:xfrm>
          <a:off x="8192091" y="223657"/>
          <a:ext cx="462164" cy="46216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9643437-BA9E-4C96-950A-977AAC132140}">
      <dsp:nvSpPr>
        <dsp:cNvPr id="0" name=""/>
        <dsp:cNvSpPr/>
      </dsp:nvSpPr>
      <dsp:spPr>
        <a:xfrm>
          <a:off x="7928592" y="923049"/>
          <a:ext cx="989163" cy="1047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a:t>Bidding    </a:t>
          </a:r>
          <a:r>
            <a:rPr lang="en-US" sz="1400" b="1" i="0" kern="1200"/>
            <a:t>Load</a:t>
          </a:r>
          <a:r>
            <a:rPr lang="en-US" sz="1400" b="0" i="0" kern="1200"/>
            <a:t>:</a:t>
          </a:r>
          <a:endParaRPr lang="en-US" sz="1400" kern="1200"/>
        </a:p>
      </dsp:txBody>
      <dsp:txXfrm>
        <a:off x="7928592" y="923049"/>
        <a:ext cx="989163" cy="1047412"/>
      </dsp:txXfrm>
    </dsp:sp>
    <dsp:sp modelId="{77519B66-C935-4A9D-B7FD-807480F13DDF}">
      <dsp:nvSpPr>
        <dsp:cNvPr id="0" name=""/>
        <dsp:cNvSpPr/>
      </dsp:nvSpPr>
      <dsp:spPr>
        <a:xfrm>
          <a:off x="7762939" y="2080800"/>
          <a:ext cx="1320468" cy="3659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Simulate heavy loads on bidding activities.</a:t>
          </a:r>
          <a:endParaRPr lang="en-US" sz="1100" kern="1200"/>
        </a:p>
        <a:p>
          <a:pPr marL="0" lvl="0" indent="0" algn="ctr" defTabSz="488950">
            <a:lnSpc>
              <a:spcPct val="100000"/>
            </a:lnSpc>
            <a:spcBef>
              <a:spcPct val="0"/>
            </a:spcBef>
            <a:spcAft>
              <a:spcPct val="35000"/>
            </a:spcAft>
            <a:buNone/>
          </a:pPr>
          <a:r>
            <a:rPr lang="en-US" sz="1100" b="0" i="0" kern="1200"/>
            <a:t>Test the system's ability to handle high volumes of real-time auction interactions.</a:t>
          </a:r>
          <a:endParaRPr lang="en-US" sz="1100" kern="1200"/>
        </a:p>
      </dsp:txBody>
      <dsp:txXfrm>
        <a:off x="7762939" y="2080800"/>
        <a:ext cx="1320468" cy="3659779"/>
      </dsp:txXfrm>
    </dsp:sp>
    <dsp:sp modelId="{F7FC58E6-155C-4262-A54A-F7C4527B4F41}">
      <dsp:nvSpPr>
        <dsp:cNvPr id="0" name=""/>
        <dsp:cNvSpPr/>
      </dsp:nvSpPr>
      <dsp:spPr>
        <a:xfrm>
          <a:off x="9743642" y="223657"/>
          <a:ext cx="462164" cy="46216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9FA69A-B3F2-4E98-AF36-3B900D83CDBD}">
      <dsp:nvSpPr>
        <dsp:cNvPr id="0" name=""/>
        <dsp:cNvSpPr/>
      </dsp:nvSpPr>
      <dsp:spPr>
        <a:xfrm>
          <a:off x="9314490" y="923049"/>
          <a:ext cx="1320468" cy="1047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a:t>Open store </a:t>
          </a:r>
          <a:r>
            <a:rPr lang="en-US" sz="1400" b="1" i="0" kern="1200"/>
            <a:t>Load</a:t>
          </a:r>
          <a:r>
            <a:rPr lang="en-US" sz="1400" b="0" i="0" kern="1200"/>
            <a:t>: </a:t>
          </a:r>
        </a:p>
      </dsp:txBody>
      <dsp:txXfrm>
        <a:off x="9314490" y="923049"/>
        <a:ext cx="1320468" cy="1047412"/>
      </dsp:txXfrm>
    </dsp:sp>
    <dsp:sp modelId="{0278BC7A-C2AF-4A6C-95CB-E68F00A65565}">
      <dsp:nvSpPr>
        <dsp:cNvPr id="0" name=""/>
        <dsp:cNvSpPr/>
      </dsp:nvSpPr>
      <dsp:spPr>
        <a:xfrm>
          <a:off x="9314490" y="2080800"/>
          <a:ext cx="1320468" cy="3659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Simulate multiple sellers opening stores simultaneously.</a:t>
          </a:r>
          <a:endParaRPr lang="en-US" sz="1100" kern="1200"/>
        </a:p>
        <a:p>
          <a:pPr marL="0" lvl="0" indent="0" algn="ctr" defTabSz="488950">
            <a:lnSpc>
              <a:spcPct val="100000"/>
            </a:lnSpc>
            <a:spcBef>
              <a:spcPct val="0"/>
            </a:spcBef>
            <a:spcAft>
              <a:spcPct val="35000"/>
            </a:spcAft>
            <a:buNone/>
          </a:pPr>
          <a:r>
            <a:rPr lang="en-US" sz="1100" b="0" i="0" kern="1200"/>
            <a:t>Testing the system's ability to handle concurrent store creation processes.</a:t>
          </a:r>
          <a:endParaRPr lang="en-US" sz="1100" kern="1200"/>
        </a:p>
      </dsp:txBody>
      <dsp:txXfrm>
        <a:off x="9314490" y="2080800"/>
        <a:ext cx="1320468" cy="3659779"/>
      </dsp:txXfrm>
    </dsp:sp>
    <dsp:sp modelId="{0C78194F-622D-48D7-B191-0B7AC939AA9A}">
      <dsp:nvSpPr>
        <dsp:cNvPr id="0" name=""/>
        <dsp:cNvSpPr/>
      </dsp:nvSpPr>
      <dsp:spPr>
        <a:xfrm>
          <a:off x="426115" y="204806"/>
          <a:ext cx="462164" cy="46216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63AE76-71DE-44F7-93BB-3408F944A8DF}">
      <dsp:nvSpPr>
        <dsp:cNvPr id="0" name=""/>
        <dsp:cNvSpPr/>
      </dsp:nvSpPr>
      <dsp:spPr>
        <a:xfrm>
          <a:off x="10944522" y="923049"/>
          <a:ext cx="1163504" cy="1047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a:t>Purchase Testing </a:t>
          </a:r>
          <a:r>
            <a:rPr lang="en-US" sz="1400" b="1" i="0" kern="1200"/>
            <a:t>Load</a:t>
          </a:r>
          <a:r>
            <a:rPr lang="en-US" sz="1400" b="0" i="0" kern="1200"/>
            <a:t>:</a:t>
          </a:r>
          <a:endParaRPr lang="en-US" sz="1400" kern="1200" dirty="0"/>
        </a:p>
      </dsp:txBody>
      <dsp:txXfrm>
        <a:off x="10944522" y="923049"/>
        <a:ext cx="1163504" cy="1047412"/>
      </dsp:txXfrm>
    </dsp:sp>
    <dsp:sp modelId="{0278438F-8655-4939-960C-8A58CE310D5E}">
      <dsp:nvSpPr>
        <dsp:cNvPr id="0" name=""/>
        <dsp:cNvSpPr/>
      </dsp:nvSpPr>
      <dsp:spPr>
        <a:xfrm>
          <a:off x="10866040" y="2080800"/>
          <a:ext cx="1320468" cy="3659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Simulate multiple users making purchases concurrently.</a:t>
          </a:r>
          <a:endParaRPr lang="en-US" sz="1100" kern="1200" dirty="0"/>
        </a:p>
        <a:p>
          <a:pPr marL="0" lvl="0" indent="0" algn="ctr" defTabSz="488950">
            <a:lnSpc>
              <a:spcPct val="100000"/>
            </a:lnSpc>
            <a:spcBef>
              <a:spcPct val="0"/>
            </a:spcBef>
            <a:spcAft>
              <a:spcPct val="35000"/>
            </a:spcAft>
            <a:buNone/>
          </a:pPr>
          <a:r>
            <a:rPr lang="en-US" sz="1100" b="0" i="0" kern="1200"/>
            <a:t>Measure the system’s .</a:t>
          </a:r>
        </a:p>
        <a:p>
          <a:pPr marL="0" lvl="0" indent="0" algn="ctr" defTabSz="488950">
            <a:lnSpc>
              <a:spcPct val="100000"/>
            </a:lnSpc>
            <a:spcBef>
              <a:spcPct val="0"/>
            </a:spcBef>
            <a:spcAft>
              <a:spcPct val="35000"/>
            </a:spcAft>
            <a:buNone/>
          </a:pPr>
          <a:r>
            <a:rPr lang="en-US" sz="1100" b="0" i="0" kern="1200"/>
            <a:t>Test the system's performance in processing transactions and order fulfillment.</a:t>
          </a:r>
          <a:endParaRPr lang="en-US" sz="1100" kern="1200" dirty="0"/>
        </a:p>
      </dsp:txBody>
      <dsp:txXfrm>
        <a:off x="10866040" y="2080800"/>
        <a:ext cx="1320468" cy="365977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1BE7C3-3940-442B-A49F-BA1A4CF5343D}" type="datetimeFigureOut">
              <a:rPr lang="en-US" smtClean="0"/>
              <a:t>06/04/2023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2B7C5A-6793-4B2F-9AEF-E35C6309F9C0}" type="slidenum">
              <a:rPr lang="en-US" smtClean="0"/>
              <a:t>‹#›</a:t>
            </a:fld>
            <a:endParaRPr lang="en-US"/>
          </a:p>
        </p:txBody>
      </p:sp>
    </p:spTree>
    <p:extLst>
      <p:ext uri="{BB962C8B-B14F-4D97-AF65-F5344CB8AC3E}">
        <p14:creationId xmlns:p14="http://schemas.microsoft.com/office/powerpoint/2010/main" val="1248600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2B7C5A-6793-4B2F-9AEF-E35C6309F9C0}" type="slidenum">
              <a:rPr lang="en-US" smtClean="0"/>
              <a:t>1</a:t>
            </a:fld>
            <a:endParaRPr lang="en-US"/>
          </a:p>
        </p:txBody>
      </p:sp>
    </p:spTree>
    <p:extLst>
      <p:ext uri="{BB962C8B-B14F-4D97-AF65-F5344CB8AC3E}">
        <p14:creationId xmlns:p14="http://schemas.microsoft.com/office/powerpoint/2010/main" val="2176109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2B7C5A-6793-4B2F-9AEF-E35C6309F9C0}" type="slidenum">
              <a:rPr lang="en-US" smtClean="0"/>
              <a:t>7</a:t>
            </a:fld>
            <a:endParaRPr lang="en-US"/>
          </a:p>
        </p:txBody>
      </p:sp>
    </p:spTree>
    <p:extLst>
      <p:ext uri="{BB962C8B-B14F-4D97-AF65-F5344CB8AC3E}">
        <p14:creationId xmlns:p14="http://schemas.microsoft.com/office/powerpoint/2010/main" val="1166917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06/04/2023</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858123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06/04/2023</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22138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06/04/2023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276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06/04/2023</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229222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06/04/2023</a:t>
            </a:fld>
            <a:endParaRPr lang="en-US" dirty="0"/>
          </a:p>
        </p:txBody>
      </p:sp>
    </p:spTree>
    <p:extLst>
      <p:ext uri="{BB962C8B-B14F-4D97-AF65-F5344CB8AC3E}">
        <p14:creationId xmlns:p14="http://schemas.microsoft.com/office/powerpoint/2010/main" val="369052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06/04/2023</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32715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06/04/2023</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3081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06/04/2023</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980250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06/04/2023</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225434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06/04/2023</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549405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06/04/2023</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749352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06/04/2023</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98190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8" r:id="rId5"/>
    <p:sldLayoutId id="2147483679" r:id="rId6"/>
    <p:sldLayoutId id="2147483687" r:id="rId7"/>
    <p:sldLayoutId id="2147483686" r:id="rId8"/>
    <p:sldLayoutId id="2147483677" r:id="rId9"/>
    <p:sldLayoutId id="2147483678" r:id="rId10"/>
    <p:sldLayoutId id="2147483680"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microsoft.com/office/2018/10/relationships/comments" Target="../comments/modernComment_101_968DDBEB.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07_4400C9.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64" name="Rectangle 1063">
            <a:extLst>
              <a:ext uri="{FF2B5EF4-FFF2-40B4-BE49-F238E27FC236}">
                <a16:creationId xmlns:a16="http://schemas.microsoft.com/office/drawing/2014/main" id="{E217F32C-75AA-4B97-ADFB-5E2C3C7EC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Load Testing Vs. Stress Testing: Key Differences | PractiTest">
            <a:extLst>
              <a:ext uri="{FF2B5EF4-FFF2-40B4-BE49-F238E27FC236}">
                <a16:creationId xmlns:a16="http://schemas.microsoft.com/office/drawing/2014/main" id="{3DD40459-2891-2C6C-0361-43A8DFF181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23" b="962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66" name="Rectangle 1065">
            <a:extLst>
              <a:ext uri="{FF2B5EF4-FFF2-40B4-BE49-F238E27FC236}">
                <a16:creationId xmlns:a16="http://schemas.microsoft.com/office/drawing/2014/main" id="{4D76AAEA-AF3A-4616-9F99-E9AA131A5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B277ACE-9EDA-DC9E-9A1A-2C20FE59E764}"/>
              </a:ext>
            </a:extLst>
          </p:cNvPr>
          <p:cNvSpPr/>
          <p:nvPr/>
        </p:nvSpPr>
        <p:spPr>
          <a:xfrm>
            <a:off x="6095999" y="1346268"/>
            <a:ext cx="5618431" cy="3285207"/>
          </a:xfrm>
          <a:prstGeom prst="rect">
            <a:avLst/>
          </a:prstGeom>
        </p:spPr>
        <p:txBody>
          <a:bodyPr vert="horz" lIns="109728" tIns="109728" rIns="109728" bIns="91440" rtlCol="0" anchor="b">
            <a:normAutofit/>
          </a:bodyPr>
          <a:lstStyle/>
          <a:p>
            <a:pPr defTabSz="914400">
              <a:lnSpc>
                <a:spcPct val="120000"/>
              </a:lnSpc>
              <a:spcBef>
                <a:spcPct val="0"/>
              </a:spcBef>
              <a:spcAft>
                <a:spcPts val="600"/>
              </a:spcAft>
            </a:pPr>
            <a:r>
              <a:rPr lang="en-US" sz="5400" b="1" cap="all" spc="150" dirty="0">
                <a:ln w="38100">
                  <a:solidFill>
                    <a:srgbClr val="C00000"/>
                  </a:solidFill>
                  <a:prstDash val="solid"/>
                </a:ln>
                <a:solidFill>
                  <a:schemeClr val="bg1"/>
                </a:solidFill>
                <a:latin typeface="+mj-lt"/>
                <a:ea typeface="+mj-ea"/>
                <a:cs typeface="+mj-cs"/>
              </a:rPr>
              <a:t>Load And Stress Testing</a:t>
            </a:r>
          </a:p>
        </p:txBody>
      </p:sp>
    </p:spTree>
    <p:extLst>
      <p:ext uri="{BB962C8B-B14F-4D97-AF65-F5344CB8AC3E}">
        <p14:creationId xmlns:p14="http://schemas.microsoft.com/office/powerpoint/2010/main" val="3198964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video1800961176">
            <a:hlinkClick r:id="" action="ppaction://media"/>
            <a:extLst>
              <a:ext uri="{FF2B5EF4-FFF2-40B4-BE49-F238E27FC236}">
                <a16:creationId xmlns:a16="http://schemas.microsoft.com/office/drawing/2014/main" id="{B45528B0-6AEE-B55C-18D6-177FCE76CE28}"/>
              </a:ext>
            </a:extLst>
          </p:cNvPr>
          <p:cNvPicPr>
            <a:picLocks noGrp="1" noChangeAspect="1"/>
          </p:cNvPicPr>
          <p:nvPr>
            <p:ph idx="1"/>
            <a:videoFile r:link="rId1"/>
            <p:extLst>
              <p:ext uri="{DAA4B4D4-6D71-4841-9C94-3DE7FCFB9230}">
                <p14:media xmlns:p14="http://schemas.microsoft.com/office/powerpoint/2010/main" r:embed="rId2">
                  <p14:trim st="5818" end="28424"/>
                </p14:media>
              </p:ext>
            </p:extLst>
          </p:nvPr>
        </p:nvPicPr>
        <p:blipFill>
          <a:blip r:embed="rId4"/>
          <a:stretch>
            <a:fillRect/>
          </a:stretch>
        </p:blipFill>
        <p:spPr>
          <a:xfrm>
            <a:off x="1301632" y="421359"/>
            <a:ext cx="9902252" cy="5569866"/>
          </a:xfrm>
        </p:spPr>
      </p:pic>
    </p:spTree>
    <p:extLst>
      <p:ext uri="{BB962C8B-B14F-4D97-AF65-F5344CB8AC3E}">
        <p14:creationId xmlns:p14="http://schemas.microsoft.com/office/powerpoint/2010/main" val="9329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10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29BA1798-17F7-4F80-A991-C449074B18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AA4342DD-7680-4127-930E-CCB5085E3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1FF0434-7F50-41AF-93EE-7466DED91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217ADE80-AC1E-4A7D-916F-75AF3D3F3F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7D8DC9C7-2C47-4A29-8D99-5A642EC4A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36" name="Rectangle 35">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945A0B9-AA66-5D09-E0C2-41C29869DE69}"/>
              </a:ext>
            </a:extLst>
          </p:cNvPr>
          <p:cNvSpPr>
            <a:spLocks noGrp="1"/>
          </p:cNvSpPr>
          <p:nvPr>
            <p:ph type="title"/>
          </p:nvPr>
        </p:nvSpPr>
        <p:spPr>
          <a:xfrm>
            <a:off x="52156" y="133349"/>
            <a:ext cx="7778875" cy="1858667"/>
          </a:xfrm>
        </p:spPr>
        <p:txBody>
          <a:bodyPr vert="horz" lIns="109728" tIns="109728" rIns="109728" bIns="91440" rtlCol="0" anchor="b">
            <a:normAutofit/>
          </a:bodyPr>
          <a:lstStyle/>
          <a:p>
            <a:pPr>
              <a:lnSpc>
                <a:spcPct val="110000"/>
              </a:lnSpc>
            </a:pPr>
            <a:r>
              <a:rPr lang="en-US" sz="4200" dirty="0">
                <a:solidFill>
                  <a:schemeClr val="tx1">
                    <a:lumMod val="85000"/>
                    <a:lumOff val="15000"/>
                  </a:schemeClr>
                </a:solidFill>
              </a:rPr>
              <a:t>Identifying System Bottlenecks with JMeter</a:t>
            </a:r>
          </a:p>
        </p:txBody>
      </p:sp>
      <p:sp>
        <p:nvSpPr>
          <p:cNvPr id="12" name="TextBox 11">
            <a:extLst>
              <a:ext uri="{FF2B5EF4-FFF2-40B4-BE49-F238E27FC236}">
                <a16:creationId xmlns:a16="http://schemas.microsoft.com/office/drawing/2014/main" id="{A4976631-AB1D-59DC-D0B9-E4D7D40A17E1}"/>
              </a:ext>
            </a:extLst>
          </p:cNvPr>
          <p:cNvSpPr txBox="1"/>
          <p:nvPr/>
        </p:nvSpPr>
        <p:spPr>
          <a:xfrm>
            <a:off x="52156" y="1872364"/>
            <a:ext cx="7442153" cy="1576188"/>
          </a:xfrm>
          <a:prstGeom prst="rect">
            <a:avLst/>
          </a:prstGeom>
        </p:spPr>
        <p:txBody>
          <a:bodyPr vert="horz" lIns="109728" tIns="109728" rIns="109728" bIns="91440" rtlCol="0" anchor="t">
            <a:noAutofit/>
          </a:bodyPr>
          <a:lstStyle/>
          <a:p>
            <a:pPr defTabSz="914400">
              <a:lnSpc>
                <a:spcPct val="120000"/>
              </a:lnSpc>
              <a:spcBef>
                <a:spcPts val="930"/>
              </a:spcBef>
            </a:pPr>
            <a:r>
              <a:rPr lang="en-US" sz="1600" i="0" spc="150" dirty="0">
                <a:solidFill>
                  <a:schemeClr val="tx1">
                    <a:lumMod val="85000"/>
                    <a:lumOff val="15000"/>
                  </a:schemeClr>
                </a:solidFill>
                <a:effectLst/>
              </a:rPr>
              <a:t>Benefits:</a:t>
            </a:r>
          </a:p>
          <a:p>
            <a:pPr defTabSz="914400">
              <a:lnSpc>
                <a:spcPct val="120000"/>
              </a:lnSpc>
              <a:spcBef>
                <a:spcPts val="930"/>
              </a:spcBef>
            </a:pPr>
            <a:r>
              <a:rPr lang="en-US" sz="1600" i="0" spc="150" dirty="0">
                <a:solidFill>
                  <a:schemeClr val="tx1">
                    <a:lumMod val="85000"/>
                    <a:lumOff val="15000"/>
                  </a:schemeClr>
                </a:solidFill>
                <a:effectLst/>
              </a:rPr>
              <a:t>JMeter uncovers limitations on system resources.</a:t>
            </a:r>
          </a:p>
          <a:p>
            <a:pPr defTabSz="914400">
              <a:lnSpc>
                <a:spcPct val="120000"/>
              </a:lnSpc>
              <a:spcBef>
                <a:spcPts val="930"/>
              </a:spcBef>
            </a:pPr>
            <a:r>
              <a:rPr lang="en-US" sz="1600" i="0" spc="150" dirty="0">
                <a:solidFill>
                  <a:schemeClr val="tx1">
                    <a:lumMod val="85000"/>
                    <a:lumOff val="15000"/>
                  </a:schemeClr>
                </a:solidFill>
                <a:effectLst/>
              </a:rPr>
              <a:t>Provides insights into performance bottlenecks and their causes.</a:t>
            </a:r>
          </a:p>
          <a:p>
            <a:pPr defTabSz="914400">
              <a:lnSpc>
                <a:spcPct val="120000"/>
              </a:lnSpc>
              <a:spcBef>
                <a:spcPts val="930"/>
              </a:spcBef>
            </a:pPr>
            <a:r>
              <a:rPr lang="en-US" sz="1600" i="0" spc="150" dirty="0">
                <a:solidFill>
                  <a:schemeClr val="tx1">
                    <a:lumMod val="85000"/>
                    <a:lumOff val="15000"/>
                  </a:schemeClr>
                </a:solidFill>
                <a:effectLst/>
              </a:rPr>
              <a:t>Enables optimization efforts for improved system performance.</a:t>
            </a:r>
          </a:p>
        </p:txBody>
      </p:sp>
      <p:sp>
        <p:nvSpPr>
          <p:cNvPr id="38" name="Freeform: Shape 37">
            <a:extLst>
              <a:ext uri="{FF2B5EF4-FFF2-40B4-BE49-F238E27FC236}">
                <a16:creationId xmlns:a16="http://schemas.microsoft.com/office/drawing/2014/main" id="{C7D887A3-61AD-4674-BC53-8DFA8CF7B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84611" y="0"/>
            <a:ext cx="5107387"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4" name="Picture 13" descr="Adjustable measurement tool">
            <a:extLst>
              <a:ext uri="{FF2B5EF4-FFF2-40B4-BE49-F238E27FC236}">
                <a16:creationId xmlns:a16="http://schemas.microsoft.com/office/drawing/2014/main" id="{086DEBCB-0C74-DA86-62E2-46903BB46BDF}"/>
              </a:ext>
            </a:extLst>
          </p:cNvPr>
          <p:cNvPicPr>
            <a:picLocks noChangeAspect="1"/>
          </p:cNvPicPr>
          <p:nvPr/>
        </p:nvPicPr>
        <p:blipFill rotWithShape="1">
          <a:blip r:embed="rId2"/>
          <a:srcRect l="6274" r="-2" b="-2"/>
          <a:stretch/>
        </p:blipFill>
        <p:spPr>
          <a:xfrm>
            <a:off x="7943113" y="10"/>
            <a:ext cx="4248888" cy="3025994"/>
          </a:xfrm>
          <a:custGeom>
            <a:avLst/>
            <a:gdLst/>
            <a:ahLst/>
            <a:cxnLst/>
            <a:rect l="l" t="t" r="r" b="b"/>
            <a:pathLst>
              <a:path w="4898203" h="3470148">
                <a:moveTo>
                  <a:pt x="1619455" y="0"/>
                </a:moveTo>
                <a:lnTo>
                  <a:pt x="2712688" y="0"/>
                </a:lnTo>
                <a:lnTo>
                  <a:pt x="3492854" y="0"/>
                </a:lnTo>
                <a:lnTo>
                  <a:pt x="4540916" y="0"/>
                </a:lnTo>
                <a:lnTo>
                  <a:pt x="4707219" y="0"/>
                </a:lnTo>
                <a:lnTo>
                  <a:pt x="4898203" y="0"/>
                </a:lnTo>
                <a:lnTo>
                  <a:pt x="4898203" y="3470148"/>
                </a:lnTo>
                <a:lnTo>
                  <a:pt x="0" y="3470148"/>
                </a:lnTo>
                <a:lnTo>
                  <a:pt x="3126" y="3337395"/>
                </a:lnTo>
                <a:cubicBezTo>
                  <a:pt x="69921" y="1928213"/>
                  <a:pt x="634366" y="708413"/>
                  <a:pt x="1597331" y="14997"/>
                </a:cubicBezTo>
                <a:close/>
              </a:path>
            </a:pathLst>
          </a:custGeom>
        </p:spPr>
      </p:pic>
      <p:sp>
        <p:nvSpPr>
          <p:cNvPr id="40" name="Freeform: Shape 39">
            <a:extLst>
              <a:ext uri="{FF2B5EF4-FFF2-40B4-BE49-F238E27FC236}">
                <a16:creationId xmlns:a16="http://schemas.microsoft.com/office/drawing/2014/main" id="{479F0FB3-8461-462D-84A2-53106FBF4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528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2" name="Freeform: Shape 41">
            <a:extLst>
              <a:ext uri="{FF2B5EF4-FFF2-40B4-BE49-F238E27FC236}">
                <a16:creationId xmlns:a16="http://schemas.microsoft.com/office/drawing/2014/main" id="{11E3C311-4E8A-45D9-97BF-07F5FD346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98579"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TextBox 9">
            <a:extLst>
              <a:ext uri="{FF2B5EF4-FFF2-40B4-BE49-F238E27FC236}">
                <a16:creationId xmlns:a16="http://schemas.microsoft.com/office/drawing/2014/main" id="{9E8BA51E-45EE-2353-E855-28E1A6E13DB8}"/>
              </a:ext>
            </a:extLst>
          </p:cNvPr>
          <p:cNvSpPr txBox="1"/>
          <p:nvPr/>
        </p:nvSpPr>
        <p:spPr>
          <a:xfrm>
            <a:off x="-280137" y="4496586"/>
            <a:ext cx="8567007" cy="1554272"/>
          </a:xfrm>
          <a:prstGeom prst="rect">
            <a:avLst/>
          </a:prstGeom>
          <a:noFill/>
        </p:spPr>
        <p:txBody>
          <a:bodyPr wrap="square">
            <a:spAutoFit/>
          </a:bodyPr>
          <a:lstStyle/>
          <a:p>
            <a:pPr marL="742950" lvl="1" indent="-285750" algn="l">
              <a:spcAft>
                <a:spcPts val="600"/>
              </a:spcAft>
              <a:buFont typeface="Arial" panose="020B0604020202020204" pitchFamily="34" charset="0"/>
              <a:buChar char="•"/>
            </a:pPr>
            <a:r>
              <a:rPr lang="en-US" sz="1600" b="0" i="0" dirty="0">
                <a:solidFill>
                  <a:srgbClr val="374151"/>
                </a:solidFill>
                <a:effectLst/>
                <a:latin typeface="Söhne"/>
              </a:rPr>
              <a:t>Simulate real-world scenarios and increasing loads using JMeter.</a:t>
            </a:r>
          </a:p>
          <a:p>
            <a:pPr marL="742950" lvl="1" indent="-285750" algn="l">
              <a:spcAft>
                <a:spcPts val="600"/>
              </a:spcAft>
              <a:buFont typeface="Arial" panose="020B0604020202020204" pitchFamily="34" charset="0"/>
              <a:buChar char="•"/>
            </a:pPr>
            <a:r>
              <a:rPr lang="en-US" sz="1600" b="0" i="0" dirty="0">
                <a:solidFill>
                  <a:srgbClr val="374151"/>
                </a:solidFill>
                <a:effectLst/>
                <a:latin typeface="Söhne"/>
              </a:rPr>
              <a:t>Measure response time, throughput, error rates, and resource utilization with JMeter. Analyze the performance help to identify bottlenecks.</a:t>
            </a:r>
          </a:p>
          <a:p>
            <a:pPr marL="742950" lvl="1" indent="-285750" algn="l">
              <a:spcAft>
                <a:spcPts val="600"/>
              </a:spcAft>
              <a:buFont typeface="Arial" panose="020B0604020202020204" pitchFamily="34" charset="0"/>
              <a:buChar char="•"/>
            </a:pPr>
            <a:r>
              <a:rPr lang="en-US" sz="1600" b="0" i="0" dirty="0">
                <a:solidFill>
                  <a:srgbClr val="374151"/>
                </a:solidFill>
                <a:effectLst/>
                <a:latin typeface="Söhne"/>
              </a:rPr>
              <a:t>Address identified bottlenecks and validate improvements with JMeter. </a:t>
            </a:r>
          </a:p>
          <a:p>
            <a:pPr marL="742950" lvl="1" indent="-285750" algn="l">
              <a:spcAft>
                <a:spcPts val="600"/>
              </a:spcAft>
              <a:buFont typeface="Arial" panose="020B0604020202020204" pitchFamily="34" charset="0"/>
              <a:buChar char="•"/>
            </a:pPr>
            <a:r>
              <a:rPr lang="en-US" sz="1600" b="0" i="0" dirty="0">
                <a:solidFill>
                  <a:srgbClr val="374151"/>
                </a:solidFill>
                <a:effectLst/>
                <a:latin typeface="Söhne"/>
              </a:rPr>
              <a:t>Regularly monitor performance to detect new bottlenecks and optimize the system.</a:t>
            </a:r>
          </a:p>
        </p:txBody>
      </p:sp>
    </p:spTree>
    <p:extLst>
      <p:ext uri="{BB962C8B-B14F-4D97-AF65-F5344CB8AC3E}">
        <p14:creationId xmlns:p14="http://schemas.microsoft.com/office/powerpoint/2010/main" val="2096407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6" name="Rectangle 25">
            <a:extLst>
              <a:ext uri="{FF2B5EF4-FFF2-40B4-BE49-F238E27FC236}">
                <a16:creationId xmlns:a16="http://schemas.microsoft.com/office/drawing/2014/main" id="{F3E416D2-D994-4F7A-8F62-B28B11BE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Content Placeholder 4">
            <a:extLst>
              <a:ext uri="{FF2B5EF4-FFF2-40B4-BE49-F238E27FC236}">
                <a16:creationId xmlns:a16="http://schemas.microsoft.com/office/drawing/2014/main" id="{CC422214-E069-2A12-B21B-9FE786380C07}"/>
              </a:ext>
            </a:extLst>
          </p:cNvPr>
          <p:cNvPicPr>
            <a:picLocks noGrp="1" noChangeAspect="1"/>
          </p:cNvPicPr>
          <p:nvPr>
            <p:ph idx="1"/>
          </p:nvPr>
        </p:nvPicPr>
        <p:blipFill rotWithShape="1">
          <a:blip r:embed="rId2"/>
          <a:srcRect t="856" r="-1" b="-1"/>
          <a:stretch/>
        </p:blipFill>
        <p:spPr>
          <a:xfrm>
            <a:off x="1524" y="10"/>
            <a:ext cx="12188952" cy="6857990"/>
          </a:xfrm>
          <a:prstGeom prst="rect">
            <a:avLst/>
          </a:prstGeom>
        </p:spPr>
      </p:pic>
      <p:sp>
        <p:nvSpPr>
          <p:cNvPr id="28" name="Freeform: Shape 27">
            <a:extLst>
              <a:ext uri="{FF2B5EF4-FFF2-40B4-BE49-F238E27FC236}">
                <a16:creationId xmlns:a16="http://schemas.microsoft.com/office/drawing/2014/main" id="{746D3498-BB0C-4BBC-957B-FC6466C80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949" y="0"/>
            <a:ext cx="7476051" cy="6858000"/>
          </a:xfrm>
          <a:custGeom>
            <a:avLst/>
            <a:gdLst>
              <a:gd name="connsiteX0" fmla="*/ 0 w 7476051"/>
              <a:gd name="connsiteY0" fmla="*/ 0 h 6858000"/>
              <a:gd name="connsiteX1" fmla="*/ 348024 w 7476051"/>
              <a:gd name="connsiteY1" fmla="*/ 0 h 6858000"/>
              <a:gd name="connsiteX2" fmla="*/ 681975 w 7476051"/>
              <a:gd name="connsiteY2" fmla="*/ 0 h 6858000"/>
              <a:gd name="connsiteX3" fmla="*/ 1555845 w 7476051"/>
              <a:gd name="connsiteY3" fmla="*/ 0 h 6858000"/>
              <a:gd name="connsiteX4" fmla="*/ 1568054 w 7476051"/>
              <a:gd name="connsiteY4" fmla="*/ 0 h 6858000"/>
              <a:gd name="connsiteX5" fmla="*/ 1693495 w 7476051"/>
              <a:gd name="connsiteY5" fmla="*/ 0 h 6858000"/>
              <a:gd name="connsiteX6" fmla="*/ 3186636 w 7476051"/>
              <a:gd name="connsiteY6" fmla="*/ 0 h 6858000"/>
              <a:gd name="connsiteX7" fmla="*/ 5853028 w 7476051"/>
              <a:gd name="connsiteY7" fmla="*/ 0 h 6858000"/>
              <a:gd name="connsiteX8" fmla="*/ 5875152 w 7476051"/>
              <a:gd name="connsiteY8" fmla="*/ 14997 h 6858000"/>
              <a:gd name="connsiteX9" fmla="*/ 7476051 w 7476051"/>
              <a:gd name="connsiteY9" fmla="*/ 3621656 h 6858000"/>
              <a:gd name="connsiteX10" fmla="*/ 5601701 w 7476051"/>
              <a:gd name="connsiteY10" fmla="*/ 6374814 h 6858000"/>
              <a:gd name="connsiteX11" fmla="*/ 5085053 w 7476051"/>
              <a:gd name="connsiteY11" fmla="*/ 6780599 h 6858000"/>
              <a:gd name="connsiteX12" fmla="*/ 4973297 w 7476051"/>
              <a:gd name="connsiteY12" fmla="*/ 6858000 h 6858000"/>
              <a:gd name="connsiteX13" fmla="*/ 3186636 w 7476051"/>
              <a:gd name="connsiteY13" fmla="*/ 6858000 h 6858000"/>
              <a:gd name="connsiteX14" fmla="*/ 1568054 w 7476051"/>
              <a:gd name="connsiteY14" fmla="*/ 6858000 h 6858000"/>
              <a:gd name="connsiteX15" fmla="*/ 1555845 w 7476051"/>
              <a:gd name="connsiteY15" fmla="*/ 6858000 h 6858000"/>
              <a:gd name="connsiteX16" fmla="*/ 1385101 w 7476051"/>
              <a:gd name="connsiteY16" fmla="*/ 6858000 h 6858000"/>
              <a:gd name="connsiteX17" fmla="*/ 681975 w 7476051"/>
              <a:gd name="connsiteY17" fmla="*/ 6858000 h 6858000"/>
              <a:gd name="connsiteX18" fmla="*/ 348024 w 7476051"/>
              <a:gd name="connsiteY18" fmla="*/ 6858000 h 6858000"/>
              <a:gd name="connsiteX19" fmla="*/ 0 w 7476051"/>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76051" h="6858000">
                <a:moveTo>
                  <a:pt x="0" y="0"/>
                </a:moveTo>
                <a:lnTo>
                  <a:pt x="348024" y="0"/>
                </a:lnTo>
                <a:lnTo>
                  <a:pt x="681975" y="0"/>
                </a:lnTo>
                <a:lnTo>
                  <a:pt x="1555845" y="0"/>
                </a:lnTo>
                <a:lnTo>
                  <a:pt x="1568054" y="0"/>
                </a:lnTo>
                <a:lnTo>
                  <a:pt x="1693495" y="0"/>
                </a:lnTo>
                <a:lnTo>
                  <a:pt x="3186636" y="0"/>
                </a:lnTo>
                <a:lnTo>
                  <a:pt x="5853028" y="0"/>
                </a:lnTo>
                <a:lnTo>
                  <a:pt x="5875152" y="14997"/>
                </a:lnTo>
                <a:cubicBezTo>
                  <a:pt x="6902315" y="754641"/>
                  <a:pt x="7476051" y="2093192"/>
                  <a:pt x="7476051" y="3621656"/>
                </a:cubicBezTo>
                <a:cubicBezTo>
                  <a:pt x="7476051" y="4969131"/>
                  <a:pt x="6547326" y="5602839"/>
                  <a:pt x="5601701" y="6374814"/>
                </a:cubicBezTo>
                <a:cubicBezTo>
                  <a:pt x="5429498" y="6515397"/>
                  <a:pt x="5258871" y="6653108"/>
                  <a:pt x="5085053" y="6780599"/>
                </a:cubicBezTo>
                <a:lnTo>
                  <a:pt x="4973297" y="6858000"/>
                </a:lnTo>
                <a:lnTo>
                  <a:pt x="3186636" y="6858000"/>
                </a:lnTo>
                <a:lnTo>
                  <a:pt x="1568054" y="6858000"/>
                </a:lnTo>
                <a:lnTo>
                  <a:pt x="1555845" y="6858000"/>
                </a:lnTo>
                <a:lnTo>
                  <a:pt x="1385101" y="6858000"/>
                </a:lnTo>
                <a:lnTo>
                  <a:pt x="681975" y="6858000"/>
                </a:lnTo>
                <a:lnTo>
                  <a:pt x="348024" y="6858000"/>
                </a:lnTo>
                <a:lnTo>
                  <a:pt x="0" y="685800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7539A79B-DFBA-4781-B0DE-4044B072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974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3D8EFB43-661E-4B15-BA65-39CC17EF71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10788"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293F405-502F-91A3-10F7-1E19A5651CE5}"/>
              </a:ext>
            </a:extLst>
          </p:cNvPr>
          <p:cNvSpPr>
            <a:spLocks noGrp="1"/>
          </p:cNvSpPr>
          <p:nvPr>
            <p:ph type="title"/>
          </p:nvPr>
        </p:nvSpPr>
        <p:spPr>
          <a:xfrm>
            <a:off x="5781675" y="1346268"/>
            <a:ext cx="5932755" cy="3285207"/>
          </a:xfrm>
        </p:spPr>
        <p:txBody>
          <a:bodyPr vert="horz" lIns="109728" tIns="109728" rIns="109728" bIns="91440" rtlCol="0" anchor="b">
            <a:normAutofit/>
          </a:bodyPr>
          <a:lstStyle/>
          <a:p>
            <a:pPr>
              <a:lnSpc>
                <a:spcPct val="110000"/>
              </a:lnSpc>
            </a:pPr>
            <a:r>
              <a:rPr lang="en-US" sz="3800">
                <a:solidFill>
                  <a:schemeClr val="bg1"/>
                </a:solidFill>
              </a:rPr>
              <a:t>Collection of Test Scenarios for Stress and Load Testing of “Sadna Express”</a:t>
            </a:r>
          </a:p>
        </p:txBody>
      </p:sp>
    </p:spTree>
    <p:extLst>
      <p:ext uri="{BB962C8B-B14F-4D97-AF65-F5344CB8AC3E}">
        <p14:creationId xmlns:p14="http://schemas.microsoft.com/office/powerpoint/2010/main" val="2798265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EC86DB4-572A-4F71-AF8A-2395B4CA7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56583" y="0"/>
            <a:ext cx="11435265" cy="6858000"/>
          </a:xfrm>
          <a:custGeom>
            <a:avLst/>
            <a:gdLst>
              <a:gd name="connsiteX0" fmla="*/ 9925983 w 11435265"/>
              <a:gd name="connsiteY0" fmla="*/ 6858000 h 6858000"/>
              <a:gd name="connsiteX1" fmla="*/ 0 w 11435265"/>
              <a:gd name="connsiteY1" fmla="*/ 6858000 h 6858000"/>
              <a:gd name="connsiteX2" fmla="*/ 0 w 11435265"/>
              <a:gd name="connsiteY2" fmla="*/ 0 h 6858000"/>
              <a:gd name="connsiteX3" fmla="*/ 996904 w 11435265"/>
              <a:gd name="connsiteY3" fmla="*/ 0 h 6858000"/>
              <a:gd name="connsiteX4" fmla="*/ 2426875 w 11435265"/>
              <a:gd name="connsiteY4" fmla="*/ 0 h 6858000"/>
              <a:gd name="connsiteX5" fmla="*/ 4014127 w 11435265"/>
              <a:gd name="connsiteY5" fmla="*/ 0 h 6858000"/>
              <a:gd name="connsiteX6" fmla="*/ 4359595 w 11435265"/>
              <a:gd name="connsiteY6" fmla="*/ 0 h 6858000"/>
              <a:gd name="connsiteX7" fmla="*/ 4647960 w 11435265"/>
              <a:gd name="connsiteY7" fmla="*/ 0 h 6858000"/>
              <a:gd name="connsiteX8" fmla="*/ 4691093 w 11435265"/>
              <a:gd name="connsiteY8" fmla="*/ 0 h 6858000"/>
              <a:gd name="connsiteX9" fmla="*/ 5558544 w 11435265"/>
              <a:gd name="connsiteY9" fmla="*/ 0 h 6858000"/>
              <a:gd name="connsiteX10" fmla="*/ 5570664 w 11435265"/>
              <a:gd name="connsiteY10" fmla="*/ 0 h 6858000"/>
              <a:gd name="connsiteX11" fmla="*/ 5695183 w 11435265"/>
              <a:gd name="connsiteY11" fmla="*/ 0 h 6858000"/>
              <a:gd name="connsiteX12" fmla="*/ 7177357 w 11435265"/>
              <a:gd name="connsiteY12" fmla="*/ 0 h 6858000"/>
              <a:gd name="connsiteX13" fmla="*/ 9824163 w 11435265"/>
              <a:gd name="connsiteY13" fmla="*/ 0 h 6858000"/>
              <a:gd name="connsiteX14" fmla="*/ 9846125 w 11435265"/>
              <a:gd name="connsiteY14" fmla="*/ 16892 h 6858000"/>
              <a:gd name="connsiteX15" fmla="*/ 11435265 w 11435265"/>
              <a:gd name="connsiteY15" fmla="*/ 4079318 h 6858000"/>
              <a:gd name="connsiteX16" fmla="*/ 10261404 w 11435265"/>
              <a:gd name="connsiteY16"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5265" h="6858000">
                <a:moveTo>
                  <a:pt x="9925983" y="6858000"/>
                </a:moveTo>
                <a:lnTo>
                  <a:pt x="0" y="6858000"/>
                </a:lnTo>
                <a:lnTo>
                  <a:pt x="0" y="0"/>
                </a:lnTo>
                <a:lnTo>
                  <a:pt x="996904" y="0"/>
                </a:lnTo>
                <a:lnTo>
                  <a:pt x="2426875" y="0"/>
                </a:lnTo>
                <a:lnTo>
                  <a:pt x="4014127" y="0"/>
                </a:lnTo>
                <a:lnTo>
                  <a:pt x="4359595" y="0"/>
                </a:lnTo>
                <a:lnTo>
                  <a:pt x="4647960" y="0"/>
                </a:lnTo>
                <a:lnTo>
                  <a:pt x="4691093" y="0"/>
                </a:lnTo>
                <a:lnTo>
                  <a:pt x="5558544" y="0"/>
                </a:lnTo>
                <a:lnTo>
                  <a:pt x="5570664" y="0"/>
                </a:lnTo>
                <a:lnTo>
                  <a:pt x="5695183" y="0"/>
                </a:lnTo>
                <a:lnTo>
                  <a:pt x="7177357" y="0"/>
                </a:lnTo>
                <a:lnTo>
                  <a:pt x="9824163" y="0"/>
                </a:lnTo>
                <a:lnTo>
                  <a:pt x="9846125" y="16892"/>
                </a:lnTo>
                <a:cubicBezTo>
                  <a:pt x="10865743" y="850004"/>
                  <a:pt x="11435265" y="2357705"/>
                  <a:pt x="11435265" y="4079318"/>
                </a:cubicBezTo>
                <a:cubicBezTo>
                  <a:pt x="11435265" y="5217633"/>
                  <a:pt x="10916694" y="5903717"/>
                  <a:pt x="10261404" y="654244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71BA53A4-C4B7-4189-9FC1-6350B1AB5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41199" y="0"/>
            <a:ext cx="1518348" cy="6858000"/>
          </a:xfrm>
          <a:custGeom>
            <a:avLst/>
            <a:gdLst>
              <a:gd name="connsiteX0" fmla="*/ 19178 w 1518348"/>
              <a:gd name="connsiteY0" fmla="*/ 6858000 h 6858000"/>
              <a:gd name="connsiteX1" fmla="*/ 0 w 1518348"/>
              <a:gd name="connsiteY1" fmla="*/ 6858000 h 6858000"/>
              <a:gd name="connsiteX2" fmla="*/ 241394 w 1518348"/>
              <a:gd name="connsiteY2" fmla="*/ 6638611 h 6858000"/>
              <a:gd name="connsiteX3" fmla="*/ 1493356 w 1518348"/>
              <a:gd name="connsiteY3" fmla="*/ 4142424 h 6858000"/>
              <a:gd name="connsiteX4" fmla="*/ 282053 w 1518348"/>
              <a:gd name="connsiteY4" fmla="*/ 26474 h 6858000"/>
              <a:gd name="connsiteX5" fmla="*/ 256233 w 1518348"/>
              <a:gd name="connsiteY5" fmla="*/ 0 h 6858000"/>
              <a:gd name="connsiteX6" fmla="*/ 273463 w 1518348"/>
              <a:gd name="connsiteY6" fmla="*/ 0 h 6858000"/>
              <a:gd name="connsiteX7" fmla="*/ 300199 w 1518348"/>
              <a:gd name="connsiteY7" fmla="*/ 27414 h 6858000"/>
              <a:gd name="connsiteX8" fmla="*/ 1511501 w 1518348"/>
              <a:gd name="connsiteY8" fmla="*/ 4143362 h 6858000"/>
              <a:gd name="connsiteX9" fmla="*/ 259539 w 1518348"/>
              <a:gd name="connsiteY9" fmla="*/ 6639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348" h="6858000">
                <a:moveTo>
                  <a:pt x="19178" y="6858000"/>
                </a:moveTo>
                <a:lnTo>
                  <a:pt x="0" y="6858000"/>
                </a:lnTo>
                <a:lnTo>
                  <a:pt x="241394" y="6638611"/>
                </a:lnTo>
                <a:cubicBezTo>
                  <a:pt x="909582" y="6009084"/>
                  <a:pt x="1445892" y="5323498"/>
                  <a:pt x="1493356" y="4142424"/>
                </a:cubicBezTo>
                <a:cubicBezTo>
                  <a:pt x="1560655" y="2467784"/>
                  <a:pt x="1130049" y="962858"/>
                  <a:pt x="282053" y="26474"/>
                </a:cubicBezTo>
                <a:lnTo>
                  <a:pt x="256233" y="0"/>
                </a:lnTo>
                <a:lnTo>
                  <a:pt x="273463" y="0"/>
                </a:lnTo>
                <a:lnTo>
                  <a:pt x="300199" y="27414"/>
                </a:lnTo>
                <a:cubicBezTo>
                  <a:pt x="1148195" y="963796"/>
                  <a:pt x="1578800" y="2468723"/>
                  <a:pt x="1511501" y="4143362"/>
                </a:cubicBezTo>
                <a:cubicBezTo>
                  <a:pt x="1464037" y="5324436"/>
                  <a:pt x="927728" y="6010023"/>
                  <a:pt x="259539" y="6639549"/>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5558AD6E-B070-4640-AA07-87E20898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552928" y="0"/>
            <a:ext cx="1644534" cy="6858000"/>
          </a:xfrm>
          <a:custGeom>
            <a:avLst/>
            <a:gdLst>
              <a:gd name="connsiteX0" fmla="*/ 135252 w 1644534"/>
              <a:gd name="connsiteY0" fmla="*/ 6858000 h 6858000"/>
              <a:gd name="connsiteX1" fmla="*/ 101819 w 1644534"/>
              <a:gd name="connsiteY1" fmla="*/ 6858000 h 6858000"/>
              <a:gd name="connsiteX2" fmla="*/ 437240 w 1644534"/>
              <a:gd name="connsiteY2" fmla="*/ 6542447 h 6858000"/>
              <a:gd name="connsiteX3" fmla="*/ 1611101 w 1644534"/>
              <a:gd name="connsiteY3" fmla="*/ 4079318 h 6858000"/>
              <a:gd name="connsiteX4" fmla="*/ 21961 w 1644534"/>
              <a:gd name="connsiteY4" fmla="*/ 16892 h 6858000"/>
              <a:gd name="connsiteX5" fmla="*/ 0 w 1644534"/>
              <a:gd name="connsiteY5" fmla="*/ 0 h 6858000"/>
              <a:gd name="connsiteX6" fmla="*/ 33433 w 1644534"/>
              <a:gd name="connsiteY6" fmla="*/ 0 h 6858000"/>
              <a:gd name="connsiteX7" fmla="*/ 55394 w 1644534"/>
              <a:gd name="connsiteY7" fmla="*/ 16892 h 6858000"/>
              <a:gd name="connsiteX8" fmla="*/ 1644534 w 1644534"/>
              <a:gd name="connsiteY8" fmla="*/ 4079318 h 6858000"/>
              <a:gd name="connsiteX9" fmla="*/ 470673 w 1644534"/>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534" h="6858000">
                <a:moveTo>
                  <a:pt x="135252" y="6858000"/>
                </a:moveTo>
                <a:lnTo>
                  <a:pt x="101819" y="6858000"/>
                </a:lnTo>
                <a:lnTo>
                  <a:pt x="437240" y="6542447"/>
                </a:lnTo>
                <a:cubicBezTo>
                  <a:pt x="1092531" y="5903717"/>
                  <a:pt x="1611101" y="5217633"/>
                  <a:pt x="1611101" y="4079318"/>
                </a:cubicBezTo>
                <a:cubicBezTo>
                  <a:pt x="1611101" y="2357705"/>
                  <a:pt x="1041580" y="850004"/>
                  <a:pt x="21961" y="16892"/>
                </a:cubicBezTo>
                <a:lnTo>
                  <a:pt x="0" y="0"/>
                </a:lnTo>
                <a:lnTo>
                  <a:pt x="33433" y="0"/>
                </a:lnTo>
                <a:lnTo>
                  <a:pt x="55394" y="16892"/>
                </a:lnTo>
                <a:cubicBezTo>
                  <a:pt x="1075012" y="850004"/>
                  <a:pt x="1644534" y="2357705"/>
                  <a:pt x="1644534" y="4079318"/>
                </a:cubicBezTo>
                <a:cubicBezTo>
                  <a:pt x="1644534" y="5217633"/>
                  <a:pt x="1125963" y="5903717"/>
                  <a:pt x="470673" y="654244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36ACFB69-D148-449E-AC5A-C55AA20A7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88858" y="0"/>
            <a:ext cx="1461546" cy="6858000"/>
          </a:xfrm>
          <a:custGeom>
            <a:avLst/>
            <a:gdLst>
              <a:gd name="connsiteX0" fmla="*/ 107940 w 1461546"/>
              <a:gd name="connsiteY0" fmla="*/ 6858000 h 6858000"/>
              <a:gd name="connsiteX1" fmla="*/ 91317 w 1461546"/>
              <a:gd name="connsiteY1" fmla="*/ 6858000 h 6858000"/>
              <a:gd name="connsiteX2" fmla="*/ 392141 w 1461546"/>
              <a:gd name="connsiteY2" fmla="*/ 6542447 h 6858000"/>
              <a:gd name="connsiteX3" fmla="*/ 1444924 w 1461546"/>
              <a:gd name="connsiteY3" fmla="*/ 4079318 h 6858000"/>
              <a:gd name="connsiteX4" fmla="*/ 19696 w 1461546"/>
              <a:gd name="connsiteY4" fmla="*/ 16892 h 6858000"/>
              <a:gd name="connsiteX5" fmla="*/ 0 w 1461546"/>
              <a:gd name="connsiteY5" fmla="*/ 0 h 6858000"/>
              <a:gd name="connsiteX6" fmla="*/ 16622 w 1461546"/>
              <a:gd name="connsiteY6" fmla="*/ 0 h 6858000"/>
              <a:gd name="connsiteX7" fmla="*/ 36319 w 1461546"/>
              <a:gd name="connsiteY7" fmla="*/ 16892 h 6858000"/>
              <a:gd name="connsiteX8" fmla="*/ 1461546 w 1461546"/>
              <a:gd name="connsiteY8" fmla="*/ 4079318 h 6858000"/>
              <a:gd name="connsiteX9" fmla="*/ 408763 w 1461546"/>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1546" h="6858000">
                <a:moveTo>
                  <a:pt x="107940" y="6858000"/>
                </a:moveTo>
                <a:lnTo>
                  <a:pt x="91317" y="6858000"/>
                </a:lnTo>
                <a:lnTo>
                  <a:pt x="392141" y="6542447"/>
                </a:lnTo>
                <a:cubicBezTo>
                  <a:pt x="979841" y="5903717"/>
                  <a:pt x="1444924" y="5217633"/>
                  <a:pt x="1444924" y="4079318"/>
                </a:cubicBezTo>
                <a:cubicBezTo>
                  <a:pt x="1444924" y="2357705"/>
                  <a:pt x="934146" y="850004"/>
                  <a:pt x="19696" y="16892"/>
                </a:cubicBezTo>
                <a:lnTo>
                  <a:pt x="0" y="0"/>
                </a:lnTo>
                <a:lnTo>
                  <a:pt x="16622" y="0"/>
                </a:lnTo>
                <a:lnTo>
                  <a:pt x="36319" y="16892"/>
                </a:lnTo>
                <a:cubicBezTo>
                  <a:pt x="950768" y="850004"/>
                  <a:pt x="1461546" y="2357705"/>
                  <a:pt x="1461546" y="4079318"/>
                </a:cubicBezTo>
                <a:cubicBezTo>
                  <a:pt x="1461546" y="5217633"/>
                  <a:pt x="996464" y="5903717"/>
                  <a:pt x="408763" y="654244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aphicFrame>
        <p:nvGraphicFramePr>
          <p:cNvPr id="7" name="TextBox 4">
            <a:extLst>
              <a:ext uri="{FF2B5EF4-FFF2-40B4-BE49-F238E27FC236}">
                <a16:creationId xmlns:a16="http://schemas.microsoft.com/office/drawing/2014/main" id="{C741F6E7-C388-6016-3249-499B88AAD5AB}"/>
              </a:ext>
            </a:extLst>
          </p:cNvPr>
          <p:cNvGraphicFramePr/>
          <p:nvPr>
            <p:extLst>
              <p:ext uri="{D42A27DB-BD31-4B8C-83A1-F6EECF244321}">
                <p14:modId xmlns:p14="http://schemas.microsoft.com/office/powerpoint/2010/main" val="1946062657"/>
              </p:ext>
            </p:extLst>
          </p:nvPr>
        </p:nvGraphicFramePr>
        <p:xfrm>
          <a:off x="0" y="238894"/>
          <a:ext cx="12191695" cy="5964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7538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8" name="Rectangle 27">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8" name="Picture 7" descr="Close up of a microscope">
            <a:extLst>
              <a:ext uri="{FF2B5EF4-FFF2-40B4-BE49-F238E27FC236}">
                <a16:creationId xmlns:a16="http://schemas.microsoft.com/office/drawing/2014/main" id="{1E714DFC-C057-D252-1453-963F9C6D7DD7}"/>
              </a:ext>
            </a:extLst>
          </p:cNvPr>
          <p:cNvPicPr>
            <a:picLocks noChangeAspect="1"/>
          </p:cNvPicPr>
          <p:nvPr/>
        </p:nvPicPr>
        <p:blipFill rotWithShape="1">
          <a:blip r:embed="rId3"/>
          <a:srcRect l="8244" r="16982" b="1"/>
          <a:stretch/>
        </p:blipFill>
        <p:spPr>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30" name="Freeform: Shape 29">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 name="Freeform: Shape 31">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TextBox 5">
            <a:extLst>
              <a:ext uri="{FF2B5EF4-FFF2-40B4-BE49-F238E27FC236}">
                <a16:creationId xmlns:a16="http://schemas.microsoft.com/office/drawing/2014/main" id="{A6307B91-A3C6-5D5D-EB13-607F7EB6852D}"/>
              </a:ext>
            </a:extLst>
          </p:cNvPr>
          <p:cNvSpPr txBox="1"/>
          <p:nvPr/>
        </p:nvSpPr>
        <p:spPr>
          <a:xfrm>
            <a:off x="1180531" y="1346268"/>
            <a:ext cx="5274860" cy="3066706"/>
          </a:xfrm>
          <a:prstGeom prst="rect">
            <a:avLst/>
          </a:prstGeom>
        </p:spPr>
        <p:txBody>
          <a:bodyPr vert="horz" lIns="109728" tIns="109728" rIns="109728" bIns="91440" rtlCol="0" anchor="b">
            <a:normAutofit/>
          </a:bodyPr>
          <a:lstStyle/>
          <a:p>
            <a:pPr defTabSz="914400">
              <a:lnSpc>
                <a:spcPct val="110000"/>
              </a:lnSpc>
              <a:spcBef>
                <a:spcPct val="0"/>
              </a:spcBef>
              <a:spcAft>
                <a:spcPts val="600"/>
              </a:spcAft>
            </a:pPr>
            <a:r>
              <a:rPr lang="en-US" sz="4700" b="1" spc="150" dirty="0">
                <a:solidFill>
                  <a:srgbClr val="C00000"/>
                </a:solidFill>
                <a:latin typeface="+mj-lt"/>
                <a:ea typeface="+mj-ea"/>
                <a:cs typeface="+mj-cs"/>
              </a:rPr>
              <a:t>What about </a:t>
            </a:r>
          </a:p>
          <a:p>
            <a:pPr defTabSz="914400">
              <a:lnSpc>
                <a:spcPct val="110000"/>
              </a:lnSpc>
              <a:spcBef>
                <a:spcPct val="0"/>
              </a:spcBef>
              <a:spcAft>
                <a:spcPts val="600"/>
              </a:spcAft>
            </a:pPr>
            <a:r>
              <a:rPr lang="en-US" sz="4700" b="1" spc="150" dirty="0">
                <a:solidFill>
                  <a:srgbClr val="C00000"/>
                </a:solidFill>
                <a:latin typeface="+mj-lt"/>
                <a:ea typeface="+mj-ea"/>
                <a:cs typeface="+mj-cs"/>
              </a:rPr>
              <a:t>non-functional tests?</a:t>
            </a:r>
          </a:p>
        </p:txBody>
      </p:sp>
    </p:spTree>
    <p:extLst>
      <p:ext uri="{BB962C8B-B14F-4D97-AF65-F5344CB8AC3E}">
        <p14:creationId xmlns:p14="http://schemas.microsoft.com/office/powerpoint/2010/main" val="2525879275"/>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9BB7E9A-6937-4BF0-9F51-A20F197B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 name="TextBox 3">
            <a:extLst>
              <a:ext uri="{FF2B5EF4-FFF2-40B4-BE49-F238E27FC236}">
                <a16:creationId xmlns:a16="http://schemas.microsoft.com/office/drawing/2014/main" id="{9201568A-D3EC-2BE7-0811-670752F8D63B}"/>
              </a:ext>
            </a:extLst>
          </p:cNvPr>
          <p:cNvSpPr txBox="1"/>
          <p:nvPr/>
        </p:nvSpPr>
        <p:spPr>
          <a:xfrm>
            <a:off x="914400" y="0"/>
            <a:ext cx="5295569" cy="1822123"/>
          </a:xfrm>
          <a:prstGeom prst="rect">
            <a:avLst/>
          </a:prstGeom>
        </p:spPr>
        <p:txBody>
          <a:bodyPr vert="horz" lIns="109728" tIns="109728" rIns="109728" bIns="91440" rtlCol="0" anchor="b">
            <a:normAutofit/>
          </a:bodyPr>
          <a:lstStyle/>
          <a:p>
            <a:pPr defTabSz="914400">
              <a:lnSpc>
                <a:spcPct val="130000"/>
              </a:lnSpc>
              <a:spcBef>
                <a:spcPct val="0"/>
              </a:spcBef>
              <a:spcAft>
                <a:spcPts val="600"/>
              </a:spcAft>
            </a:pPr>
            <a:r>
              <a:rPr lang="en-US" sz="3200" b="1" spc="150" dirty="0">
                <a:solidFill>
                  <a:srgbClr val="C00000"/>
                </a:solidFill>
                <a:latin typeface="+mj-lt"/>
                <a:ea typeface="+mj-ea"/>
                <a:cs typeface="+mj-cs"/>
              </a:rPr>
              <a:t>The problem</a:t>
            </a:r>
          </a:p>
        </p:txBody>
      </p:sp>
      <p:sp>
        <p:nvSpPr>
          <p:cNvPr id="2" name="TextBox 1">
            <a:extLst>
              <a:ext uri="{FF2B5EF4-FFF2-40B4-BE49-F238E27FC236}">
                <a16:creationId xmlns:a16="http://schemas.microsoft.com/office/drawing/2014/main" id="{643D4C30-2B10-3D0E-FD7D-56489F6CD03A}"/>
              </a:ext>
            </a:extLst>
          </p:cNvPr>
          <p:cNvSpPr txBox="1"/>
          <p:nvPr/>
        </p:nvSpPr>
        <p:spPr>
          <a:xfrm>
            <a:off x="914248" y="1822123"/>
            <a:ext cx="5181599" cy="3886733"/>
          </a:xfrm>
          <a:prstGeom prst="rect">
            <a:avLst/>
          </a:prstGeom>
        </p:spPr>
        <p:txBody>
          <a:bodyPr vert="horz" lIns="109728" tIns="109728" rIns="109728" bIns="91440" rtlCol="0" anchor="t">
            <a:normAutofit/>
          </a:bodyPr>
          <a:lstStyle/>
          <a:p>
            <a:pPr defTabSz="914400">
              <a:lnSpc>
                <a:spcPct val="140000"/>
              </a:lnSpc>
              <a:spcBef>
                <a:spcPts val="930"/>
              </a:spcBef>
              <a:buFont typeface="Corbel" panose="020B0503020204020204" pitchFamily="34" charset="0"/>
            </a:pPr>
            <a:r>
              <a:rPr lang="en-US" spc="150" dirty="0">
                <a:solidFill>
                  <a:schemeClr val="tx1">
                    <a:lumMod val="75000"/>
                    <a:lumOff val="25000"/>
                  </a:schemeClr>
                </a:solidFill>
              </a:rPr>
              <a:t>In our tests we don’t test the system performance. Its mean we don’t have a clue what will happen to our application under different circumstances and workloads.</a:t>
            </a:r>
          </a:p>
          <a:p>
            <a:pPr defTabSz="914400">
              <a:lnSpc>
                <a:spcPct val="140000"/>
              </a:lnSpc>
              <a:spcBef>
                <a:spcPts val="930"/>
              </a:spcBef>
              <a:buFont typeface="Corbel" panose="020B0503020204020204" pitchFamily="34" charset="0"/>
            </a:pPr>
            <a:r>
              <a:rPr lang="en-US" spc="150" dirty="0">
                <a:solidFill>
                  <a:schemeClr val="tx1">
                    <a:lumMod val="75000"/>
                    <a:lumOff val="25000"/>
                  </a:schemeClr>
                </a:solidFill>
              </a:rPr>
              <a:t>We don’t know how much time the system will response with a lot users in parallel? Will it going to crash?</a:t>
            </a:r>
          </a:p>
          <a:p>
            <a:pPr defTabSz="914400">
              <a:lnSpc>
                <a:spcPct val="140000"/>
              </a:lnSpc>
              <a:spcBef>
                <a:spcPts val="930"/>
              </a:spcBef>
              <a:buFont typeface="Corbel" panose="020B0503020204020204" pitchFamily="34" charset="0"/>
            </a:pPr>
            <a:r>
              <a:rPr lang="en-US" spc="150" dirty="0">
                <a:solidFill>
                  <a:schemeClr val="tx1">
                    <a:lumMod val="75000"/>
                    <a:lumOff val="25000"/>
                  </a:schemeClr>
                </a:solidFill>
              </a:rPr>
              <a:t>What will happen during attack?</a:t>
            </a:r>
          </a:p>
        </p:txBody>
      </p:sp>
      <p:sp>
        <p:nvSpPr>
          <p:cNvPr id="14" name="Freeform: Shape 13">
            <a:extLst>
              <a:ext uri="{FF2B5EF4-FFF2-40B4-BE49-F238E27FC236}">
                <a16:creationId xmlns:a16="http://schemas.microsoft.com/office/drawing/2014/main" id="{E0939753-89D7-48A8-8441-B9FF25CE8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167" y="0"/>
            <a:ext cx="5687681" cy="5708856"/>
          </a:xfrm>
          <a:custGeom>
            <a:avLst/>
            <a:gdLst>
              <a:gd name="connsiteX0" fmla="*/ 2787282 w 5687681"/>
              <a:gd name="connsiteY0" fmla="*/ 0 h 5708856"/>
              <a:gd name="connsiteX1" fmla="*/ 3988996 w 5687681"/>
              <a:gd name="connsiteY1" fmla="*/ 0 h 5708856"/>
              <a:gd name="connsiteX2" fmla="*/ 4236253 w 5687681"/>
              <a:gd name="connsiteY2" fmla="*/ 68070 h 5708856"/>
              <a:gd name="connsiteX3" fmla="*/ 4483543 w 5687681"/>
              <a:gd name="connsiteY3" fmla="*/ 168573 h 5708856"/>
              <a:gd name="connsiteX4" fmla="*/ 5265611 w 5687681"/>
              <a:gd name="connsiteY4" fmla="*/ 790441 h 5708856"/>
              <a:gd name="connsiteX5" fmla="*/ 5682608 w 5687681"/>
              <a:gd name="connsiteY5" fmla="*/ 1499885 h 5708856"/>
              <a:gd name="connsiteX6" fmla="*/ 5687681 w 5687681"/>
              <a:gd name="connsiteY6" fmla="*/ 1513862 h 5708856"/>
              <a:gd name="connsiteX7" fmla="*/ 5687681 w 5687681"/>
              <a:gd name="connsiteY7" fmla="*/ 3841322 h 5708856"/>
              <a:gd name="connsiteX8" fmla="*/ 5651147 w 5687681"/>
              <a:gd name="connsiteY8" fmla="*/ 3896489 h 5708856"/>
              <a:gd name="connsiteX9" fmla="*/ 4734255 w 5687681"/>
              <a:gd name="connsiteY9" fmla="*/ 4737639 h 5708856"/>
              <a:gd name="connsiteX10" fmla="*/ 4532663 w 5687681"/>
              <a:gd name="connsiteY10" fmla="*/ 4898543 h 5708856"/>
              <a:gd name="connsiteX11" fmla="*/ 2876165 w 5687681"/>
              <a:gd name="connsiteY11" fmla="*/ 5708856 h 5708856"/>
              <a:gd name="connsiteX12" fmla="*/ 694066 w 5687681"/>
              <a:gd name="connsiteY12" fmla="*/ 4391717 h 5708856"/>
              <a:gd name="connsiteX13" fmla="*/ 461517 w 5687681"/>
              <a:gd name="connsiteY13" fmla="*/ 4054756 h 5708856"/>
              <a:gd name="connsiteX14" fmla="*/ 0 w 5687681"/>
              <a:gd name="connsiteY14" fmla="*/ 2993139 h 5708856"/>
              <a:gd name="connsiteX15" fmla="*/ 278855 w 5687681"/>
              <a:gd name="connsiteY15" fmla="*/ 1849819 h 5708856"/>
              <a:gd name="connsiteX16" fmla="*/ 1047879 w 5687681"/>
              <a:gd name="connsiteY16" fmla="*/ 867400 h 5708856"/>
              <a:gd name="connsiteX17" fmla="*/ 2159714 w 5687681"/>
              <a:gd name="connsiteY17" fmla="*/ 186098 h 5708856"/>
              <a:gd name="connsiteX18" fmla="*/ 2785137 w 5687681"/>
              <a:gd name="connsiteY18" fmla="*/ 372 h 570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7681" h="5708856">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9F5CCFC5-858F-4B45-9B10-D49DD028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450" y="0"/>
            <a:ext cx="5866550" cy="5788550"/>
          </a:xfrm>
          <a:custGeom>
            <a:avLst/>
            <a:gdLst>
              <a:gd name="connsiteX0" fmla="*/ 2331396 w 5798121"/>
              <a:gd name="connsiteY0" fmla="*/ 0 h 5788550"/>
              <a:gd name="connsiteX1" fmla="*/ 4658651 w 5798121"/>
              <a:gd name="connsiteY1" fmla="*/ 0 h 5788550"/>
              <a:gd name="connsiteX2" fmla="*/ 4682835 w 5798121"/>
              <a:gd name="connsiteY2" fmla="*/ 9816 h 5788550"/>
              <a:gd name="connsiteX3" fmla="*/ 5499667 w 5798121"/>
              <a:gd name="connsiteY3" fmla="*/ 658449 h 5788550"/>
              <a:gd name="connsiteX4" fmla="*/ 5665313 w 5798121"/>
              <a:gd name="connsiteY4" fmla="*/ 884789 h 5788550"/>
              <a:gd name="connsiteX5" fmla="*/ 5798121 w 5798121"/>
              <a:gd name="connsiteY5" fmla="*/ 1110681 h 5788550"/>
              <a:gd name="connsiteX6" fmla="*/ 5798121 w 5798121"/>
              <a:gd name="connsiteY6" fmla="*/ 4016954 h 5788550"/>
              <a:gd name="connsiteX7" fmla="*/ 5706359 w 5798121"/>
              <a:gd name="connsiteY7" fmla="*/ 4121532 h 5788550"/>
              <a:gd name="connsiteX8" fmla="*/ 4944692 w 5798121"/>
              <a:gd name="connsiteY8" fmla="*/ 4775532 h 5788550"/>
              <a:gd name="connsiteX9" fmla="*/ 4734137 w 5798121"/>
              <a:gd name="connsiteY9" fmla="*/ 4943362 h 5788550"/>
              <a:gd name="connsiteX10" fmla="*/ 3004009 w 5798121"/>
              <a:gd name="connsiteY10" fmla="*/ 5788550 h 5788550"/>
              <a:gd name="connsiteX11" fmla="*/ 724917 w 5798121"/>
              <a:gd name="connsiteY11" fmla="*/ 4414722 h 5788550"/>
              <a:gd name="connsiteX12" fmla="*/ 482031 w 5798121"/>
              <a:gd name="connsiteY12" fmla="*/ 4063258 h 5788550"/>
              <a:gd name="connsiteX13" fmla="*/ 0 w 5798121"/>
              <a:gd name="connsiteY13" fmla="*/ 2955950 h 5788550"/>
              <a:gd name="connsiteX14" fmla="*/ 291250 w 5798121"/>
              <a:gd name="connsiteY14" fmla="*/ 1763422 h 5788550"/>
              <a:gd name="connsiteX15" fmla="*/ 1094457 w 5798121"/>
              <a:gd name="connsiteY15" fmla="*/ 738720 h 5788550"/>
              <a:gd name="connsiteX16" fmla="*/ 2255713 w 5798121"/>
              <a:gd name="connsiteY16" fmla="*/ 28095 h 57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98121" h="5788550">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2348ECDC-D455-4B71-90F6-2ECC12B7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734" y="0"/>
            <a:ext cx="5568114" cy="5577748"/>
          </a:xfrm>
          <a:custGeom>
            <a:avLst/>
            <a:gdLst>
              <a:gd name="connsiteX0" fmla="*/ 2959946 w 5568114"/>
              <a:gd name="connsiteY0" fmla="*/ 0 h 5577748"/>
              <a:gd name="connsiteX1" fmla="*/ 3614224 w 5568114"/>
              <a:gd name="connsiteY1" fmla="*/ 0 h 5577748"/>
              <a:gd name="connsiteX2" fmla="*/ 3844432 w 5568114"/>
              <a:gd name="connsiteY2" fmla="*/ 36392 h 5577748"/>
              <a:gd name="connsiteX3" fmla="*/ 4336826 w 5568114"/>
              <a:gd name="connsiteY3" fmla="*/ 203778 h 5577748"/>
              <a:gd name="connsiteX4" fmla="*/ 5093304 w 5568114"/>
              <a:gd name="connsiteY4" fmla="*/ 806978 h 5577748"/>
              <a:gd name="connsiteX5" fmla="*/ 5496656 w 5568114"/>
              <a:gd name="connsiteY5" fmla="*/ 1495125 h 5577748"/>
              <a:gd name="connsiteX6" fmla="*/ 5568114 w 5568114"/>
              <a:gd name="connsiteY6" fmla="*/ 1692569 h 5577748"/>
              <a:gd name="connsiteX7" fmla="*/ 5568114 w 5568114"/>
              <a:gd name="connsiteY7" fmla="*/ 3665503 h 5577748"/>
              <a:gd name="connsiteX8" fmla="*/ 5466225 w 5568114"/>
              <a:gd name="connsiteY8" fmla="*/ 3819786 h 5577748"/>
              <a:gd name="connsiteX9" fmla="*/ 4579336 w 5568114"/>
              <a:gd name="connsiteY9" fmla="*/ 4635686 h 5577748"/>
              <a:gd name="connsiteX10" fmla="*/ 4384340 w 5568114"/>
              <a:gd name="connsiteY10" fmla="*/ 4791760 h 5577748"/>
              <a:gd name="connsiteX11" fmla="*/ 2782048 w 5568114"/>
              <a:gd name="connsiteY11" fmla="*/ 5577748 h 5577748"/>
              <a:gd name="connsiteX12" fmla="*/ 671354 w 5568114"/>
              <a:gd name="connsiteY12" fmla="*/ 4300148 h 5577748"/>
              <a:gd name="connsiteX13" fmla="*/ 446415 w 5568114"/>
              <a:gd name="connsiteY13" fmla="*/ 3973302 h 5577748"/>
              <a:gd name="connsiteX14" fmla="*/ 0 w 5568114"/>
              <a:gd name="connsiteY14" fmla="*/ 2943554 h 5577748"/>
              <a:gd name="connsiteX15" fmla="*/ 269730 w 5568114"/>
              <a:gd name="connsiteY15" fmla="*/ 1834555 h 5577748"/>
              <a:gd name="connsiteX16" fmla="*/ 1013589 w 5568114"/>
              <a:gd name="connsiteY16" fmla="*/ 881627 h 5577748"/>
              <a:gd name="connsiteX17" fmla="*/ 2089042 w 5568114"/>
              <a:gd name="connsiteY17" fmla="*/ 220777 h 5577748"/>
              <a:gd name="connsiteX18" fmla="*/ 2845684 w 5568114"/>
              <a:gd name="connsiteY18" fmla="*/ 14234 h 557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8114" h="5577748">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7" name="Picture 6" descr="Cartoon dog sitting in a chair in front of a fire&#10;&#10;Description automatically generated with low confidence">
            <a:extLst>
              <a:ext uri="{FF2B5EF4-FFF2-40B4-BE49-F238E27FC236}">
                <a16:creationId xmlns:a16="http://schemas.microsoft.com/office/drawing/2014/main" id="{A7EAF27A-5682-5769-51AF-003E15A104B0}"/>
              </a:ext>
            </a:extLst>
          </p:cNvPr>
          <p:cNvPicPr>
            <a:picLocks noChangeAspect="1"/>
          </p:cNvPicPr>
          <p:nvPr/>
        </p:nvPicPr>
        <p:blipFill rotWithShape="1">
          <a:blip r:embed="rId2">
            <a:extLst>
              <a:ext uri="{28A0092B-C50C-407E-A947-70E740481C1C}">
                <a14:useLocalDpi xmlns:a14="http://schemas.microsoft.com/office/drawing/2010/main" val="0"/>
              </a:ext>
            </a:extLst>
          </a:blip>
          <a:srcRect l="9090" r="8292"/>
          <a:stretch/>
        </p:blipFill>
        <p:spPr>
          <a:xfrm>
            <a:off x="7673130" y="1625868"/>
            <a:ext cx="3774974" cy="2113251"/>
          </a:xfrm>
          <a:prstGeom prst="rect">
            <a:avLst/>
          </a:prstGeom>
        </p:spPr>
      </p:pic>
    </p:spTree>
    <p:extLst>
      <p:ext uri="{BB962C8B-B14F-4D97-AF65-F5344CB8AC3E}">
        <p14:creationId xmlns:p14="http://schemas.microsoft.com/office/powerpoint/2010/main" val="919862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E06A47B-0802-107B-90B2-190F4ADD0E9D}"/>
              </a:ext>
            </a:extLst>
          </p:cNvPr>
          <p:cNvSpPr txBox="1"/>
          <p:nvPr/>
        </p:nvSpPr>
        <p:spPr>
          <a:xfrm>
            <a:off x="2096896" y="643467"/>
            <a:ext cx="4311349" cy="744558"/>
          </a:xfrm>
          <a:prstGeom prst="rect">
            <a:avLst/>
          </a:prstGeom>
          <a:noFill/>
        </p:spPr>
        <p:txBody>
          <a:bodyPr wrap="square">
            <a:spAutoFit/>
          </a:bodyPr>
          <a:lstStyle/>
          <a:p>
            <a:pPr defTabSz="978408">
              <a:lnSpc>
                <a:spcPct val="130000"/>
              </a:lnSpc>
              <a:spcBef>
                <a:spcPct val="0"/>
              </a:spcBef>
              <a:spcAft>
                <a:spcPts val="642"/>
              </a:spcAft>
            </a:pPr>
            <a:r>
              <a:rPr lang="en-US" sz="3424" b="1" kern="1200" spc="161" dirty="0">
                <a:solidFill>
                  <a:srgbClr val="C00000"/>
                </a:solidFill>
                <a:latin typeface="+mj-lt"/>
                <a:ea typeface="+mj-ea"/>
                <a:cs typeface="+mj-cs"/>
              </a:rPr>
              <a:t>The solution </a:t>
            </a:r>
            <a:endParaRPr lang="en-US" sz="1800" b="1" spc="150" dirty="0">
              <a:solidFill>
                <a:srgbClr val="C00000"/>
              </a:solidFill>
              <a:latin typeface="+mj-lt"/>
              <a:ea typeface="+mj-ea"/>
              <a:cs typeface="+mj-cs"/>
            </a:endParaRPr>
          </a:p>
        </p:txBody>
      </p:sp>
      <p:sp>
        <p:nvSpPr>
          <p:cNvPr id="9" name="TextBox 8">
            <a:extLst>
              <a:ext uri="{FF2B5EF4-FFF2-40B4-BE49-F238E27FC236}">
                <a16:creationId xmlns:a16="http://schemas.microsoft.com/office/drawing/2014/main" id="{D9AF4AB4-8D89-FCF7-336E-B2FDEBFFC9AE}"/>
              </a:ext>
            </a:extLst>
          </p:cNvPr>
          <p:cNvSpPr txBox="1"/>
          <p:nvPr/>
        </p:nvSpPr>
        <p:spPr>
          <a:xfrm>
            <a:off x="2096896" y="1388025"/>
            <a:ext cx="6536934" cy="395341"/>
          </a:xfrm>
          <a:prstGeom prst="rect">
            <a:avLst/>
          </a:prstGeom>
          <a:noFill/>
        </p:spPr>
        <p:txBody>
          <a:bodyPr wrap="square">
            <a:spAutoFit/>
          </a:bodyPr>
          <a:lstStyle/>
          <a:p>
            <a:pPr defTabSz="489204">
              <a:spcAft>
                <a:spcPts val="600"/>
              </a:spcAft>
            </a:pPr>
            <a:r>
              <a:rPr lang="en-US" sz="1926" kern="1200" spc="161">
                <a:solidFill>
                  <a:schemeClr val="tx1">
                    <a:lumMod val="75000"/>
                    <a:lumOff val="25000"/>
                  </a:schemeClr>
                </a:solidFill>
                <a:latin typeface="+mn-lt"/>
                <a:ea typeface="+mn-ea"/>
                <a:cs typeface="+mn-cs"/>
              </a:rPr>
              <a:t>Use performance testing!</a:t>
            </a:r>
            <a:endParaRPr lang="en-US"/>
          </a:p>
        </p:txBody>
      </p:sp>
      <p:graphicFrame>
        <p:nvGraphicFramePr>
          <p:cNvPr id="2052" name="TextBox 10">
            <a:extLst>
              <a:ext uri="{FF2B5EF4-FFF2-40B4-BE49-F238E27FC236}">
                <a16:creationId xmlns:a16="http://schemas.microsoft.com/office/drawing/2014/main" id="{A5F7BFAF-4B8A-D98E-088E-25CC37AA442A}"/>
              </a:ext>
            </a:extLst>
          </p:cNvPr>
          <p:cNvGraphicFramePr/>
          <p:nvPr>
            <p:extLst>
              <p:ext uri="{D42A27DB-BD31-4B8C-83A1-F6EECF244321}">
                <p14:modId xmlns:p14="http://schemas.microsoft.com/office/powerpoint/2010/main" val="3821259489"/>
              </p:ext>
            </p:extLst>
          </p:nvPr>
        </p:nvGraphicFramePr>
        <p:xfrm>
          <a:off x="1421714" y="1964623"/>
          <a:ext cx="9823229" cy="4479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7502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F22B2D3F-3CD4-4970-F0CA-898222B34B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16" t="14511" r="5418" b="15509"/>
          <a:stretch/>
        </p:blipFill>
        <p:spPr bwMode="auto">
          <a:xfrm>
            <a:off x="1364720" y="643467"/>
            <a:ext cx="9441342" cy="342768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9D8F814D-95C4-C54E-C0FE-53D66D935C07}"/>
              </a:ext>
            </a:extLst>
          </p:cNvPr>
          <p:cNvCxnSpPr>
            <a:cxnSpLocks/>
          </p:cNvCxnSpPr>
          <p:nvPr/>
        </p:nvCxnSpPr>
        <p:spPr>
          <a:xfrm flipH="1">
            <a:off x="2625192" y="3577923"/>
            <a:ext cx="667602" cy="986456"/>
          </a:xfrm>
          <a:prstGeom prst="straightConnector1">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FB73BCD-A7A4-1E89-2B1E-9ED3E4BBF71E}"/>
              </a:ext>
            </a:extLst>
          </p:cNvPr>
          <p:cNvCxnSpPr>
            <a:cxnSpLocks/>
          </p:cNvCxnSpPr>
          <p:nvPr/>
        </p:nvCxnSpPr>
        <p:spPr>
          <a:xfrm>
            <a:off x="8852819" y="3647673"/>
            <a:ext cx="807099" cy="916707"/>
          </a:xfrm>
          <a:prstGeom prst="straightConnector1">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E5DEB4C-1FF4-2FB4-E2F8-5B9AACAF5B5B}"/>
              </a:ext>
            </a:extLst>
          </p:cNvPr>
          <p:cNvSpPr txBox="1"/>
          <p:nvPr/>
        </p:nvSpPr>
        <p:spPr>
          <a:xfrm>
            <a:off x="108175" y="4608717"/>
            <a:ext cx="5701635" cy="1938992"/>
          </a:xfrm>
          <a:prstGeom prst="rect">
            <a:avLst/>
          </a:prstGeom>
          <a:noFill/>
        </p:spPr>
        <p:txBody>
          <a:bodyPr wrap="square" rtlCol="0">
            <a:spAutoFit/>
          </a:bodyPr>
          <a:lstStyle/>
          <a:p>
            <a:pPr defTabSz="416052">
              <a:spcAft>
                <a:spcPts val="600"/>
              </a:spcAft>
            </a:pPr>
            <a:r>
              <a:rPr lang="en-US" sz="2000" b="0" i="0" dirty="0">
                <a:solidFill>
                  <a:srgbClr val="000000"/>
                </a:solidFill>
                <a:effectLst/>
                <a:latin typeface="Open Sans" panose="020B0606030504020204" pitchFamily="34" charset="0"/>
              </a:rPr>
              <a:t>Load testing involves testing software’s performance with a specified load to understand how it behaves under expected or heavy usage. It’s a type of performance test that investigates the speed, scalability, and reliability of a system.</a:t>
            </a:r>
            <a:endParaRPr lang="en-US" sz="2000" dirty="0">
              <a:latin typeface="+mj-lt"/>
            </a:endParaRPr>
          </a:p>
        </p:txBody>
      </p:sp>
      <p:sp>
        <p:nvSpPr>
          <p:cNvPr id="11" name="TextBox 10">
            <a:extLst>
              <a:ext uri="{FF2B5EF4-FFF2-40B4-BE49-F238E27FC236}">
                <a16:creationId xmlns:a16="http://schemas.microsoft.com/office/drawing/2014/main" id="{59F5D7AE-1A70-3982-A757-4B6C17C9D2B8}"/>
              </a:ext>
            </a:extLst>
          </p:cNvPr>
          <p:cNvSpPr txBox="1"/>
          <p:nvPr/>
        </p:nvSpPr>
        <p:spPr>
          <a:xfrm>
            <a:off x="7522599" y="4608717"/>
            <a:ext cx="4342830" cy="1631216"/>
          </a:xfrm>
          <a:prstGeom prst="rect">
            <a:avLst/>
          </a:prstGeom>
          <a:noFill/>
        </p:spPr>
        <p:txBody>
          <a:bodyPr wrap="square" rtlCol="0">
            <a:spAutoFit/>
          </a:bodyPr>
          <a:lstStyle/>
          <a:p>
            <a:pPr defTabSz="416052">
              <a:spcAft>
                <a:spcPts val="600"/>
              </a:spcAft>
            </a:pPr>
            <a:r>
              <a:rPr lang="en-US" sz="2000" kern="1200" dirty="0">
                <a:solidFill>
                  <a:srgbClr val="666666"/>
                </a:solidFill>
                <a:latin typeface="+mj-lt"/>
                <a:ea typeface="+mn-ea"/>
                <a:cs typeface="+mn-cs"/>
              </a:rPr>
              <a:t>places a system under higher-than-expected traffic loads so developers can see how well the system works above its expected capacity limits. </a:t>
            </a:r>
            <a:endParaRPr lang="en-US" sz="2000" dirty="0">
              <a:latin typeface="+mj-lt"/>
            </a:endParaRPr>
          </a:p>
        </p:txBody>
      </p:sp>
    </p:spTree>
    <p:extLst>
      <p:ext uri="{BB962C8B-B14F-4D97-AF65-F5344CB8AC3E}">
        <p14:creationId xmlns:p14="http://schemas.microsoft.com/office/powerpoint/2010/main" val="74874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FE02FE8-2CEC-E59D-1CD9-01ED1834E6BA}"/>
              </a:ext>
            </a:extLst>
          </p:cNvPr>
          <p:cNvSpPr txBox="1"/>
          <p:nvPr/>
        </p:nvSpPr>
        <p:spPr>
          <a:xfrm>
            <a:off x="4776873" y="117693"/>
            <a:ext cx="7415127" cy="7017306"/>
          </a:xfrm>
          <a:prstGeom prst="rect">
            <a:avLst/>
          </a:prstGeom>
          <a:noFill/>
        </p:spPr>
        <p:txBody>
          <a:bodyPr wrap="square">
            <a:spAutoFit/>
          </a:bodyPr>
          <a:lstStyle/>
          <a:p>
            <a:pPr algn="l"/>
            <a:r>
              <a:rPr lang="en-US" b="1" i="0" dirty="0">
                <a:solidFill>
                  <a:srgbClr val="C00000"/>
                </a:solidFill>
                <a:effectLst/>
                <a:latin typeface="+mj-lt"/>
              </a:rPr>
              <a:t>Stress Test</a:t>
            </a:r>
          </a:p>
          <a:p>
            <a:pPr algn="l"/>
            <a:r>
              <a:rPr lang="en-US" b="0" i="0" dirty="0">
                <a:solidFill>
                  <a:srgbClr val="666666"/>
                </a:solidFill>
                <a:effectLst/>
                <a:latin typeface="+mj-lt"/>
              </a:rPr>
              <a:t>places a system under higher-than-expected traffic loads so developers can see how well the system works above its expected capacity limits.</a:t>
            </a:r>
            <a:endParaRPr lang="en-US" b="1" dirty="0">
              <a:solidFill>
                <a:srgbClr val="222222"/>
              </a:solidFill>
              <a:latin typeface="+mj-lt"/>
            </a:endParaRPr>
          </a:p>
          <a:p>
            <a:pPr algn="l"/>
            <a:endParaRPr lang="en-US" b="1" dirty="0">
              <a:solidFill>
                <a:srgbClr val="222222"/>
              </a:solidFill>
              <a:latin typeface="+mj-lt"/>
            </a:endParaRPr>
          </a:p>
          <a:p>
            <a:r>
              <a:rPr lang="en-US" b="0" i="0" dirty="0">
                <a:solidFill>
                  <a:srgbClr val="222222"/>
                </a:solidFill>
                <a:effectLst/>
                <a:latin typeface="+mj-lt"/>
              </a:rPr>
              <a:t>It is better to be prepared for extreme conditions!</a:t>
            </a:r>
            <a:endParaRPr lang="en-US" b="1" i="0" dirty="0">
              <a:solidFill>
                <a:srgbClr val="222222"/>
              </a:solidFill>
              <a:effectLst/>
              <a:latin typeface="+mj-lt"/>
            </a:endParaRPr>
          </a:p>
          <a:p>
            <a:pPr algn="l">
              <a:buFont typeface="Arial" panose="020B0604020202020204" pitchFamily="34" charset="0"/>
              <a:buChar char="•"/>
            </a:pPr>
            <a:r>
              <a:rPr lang="en-US" b="0" i="0" dirty="0">
                <a:solidFill>
                  <a:srgbClr val="222222"/>
                </a:solidFill>
                <a:effectLst/>
                <a:latin typeface="+mj-lt"/>
              </a:rPr>
              <a:t>To check whether the system works under abnormal conditions.</a:t>
            </a:r>
          </a:p>
          <a:p>
            <a:pPr algn="l">
              <a:buFont typeface="Arial" panose="020B0604020202020204" pitchFamily="34" charset="0"/>
              <a:buChar char="•"/>
            </a:pPr>
            <a:r>
              <a:rPr lang="en-US" b="0" i="0" dirty="0">
                <a:solidFill>
                  <a:srgbClr val="222222"/>
                </a:solidFill>
                <a:effectLst/>
                <a:latin typeface="+mj-lt"/>
              </a:rPr>
              <a:t>Displaying appropriate error message when the system is under stress.</a:t>
            </a:r>
          </a:p>
          <a:p>
            <a:pPr algn="l">
              <a:buFont typeface="Arial" panose="020B0604020202020204" pitchFamily="34" charset="0"/>
              <a:buChar char="•"/>
            </a:pPr>
            <a:r>
              <a:rPr lang="en-US" b="0" i="0" dirty="0">
                <a:solidFill>
                  <a:srgbClr val="222222"/>
                </a:solidFill>
                <a:effectLst/>
                <a:latin typeface="+mj-lt"/>
              </a:rPr>
              <a:t>System failure under extreme conditions could result in enormous revenue loss.</a:t>
            </a:r>
          </a:p>
          <a:p>
            <a:pPr algn="l">
              <a:buFont typeface="Arial" panose="020B0604020202020204" pitchFamily="34" charset="0"/>
              <a:buChar char="•"/>
            </a:pPr>
            <a:endParaRPr lang="en-US" dirty="0">
              <a:solidFill>
                <a:srgbClr val="222222"/>
              </a:solidFill>
              <a:latin typeface="+mj-lt"/>
            </a:endParaRPr>
          </a:p>
          <a:p>
            <a:pPr algn="l"/>
            <a:r>
              <a:rPr lang="en-US" b="1" i="0" dirty="0">
                <a:solidFill>
                  <a:srgbClr val="002060"/>
                </a:solidFill>
                <a:effectLst/>
                <a:latin typeface="+mj-lt"/>
              </a:rPr>
              <a:t>Load Test</a:t>
            </a:r>
          </a:p>
          <a:p>
            <a:pPr algn="l"/>
            <a:r>
              <a:rPr lang="en-US" b="0" i="0" dirty="0">
                <a:solidFill>
                  <a:srgbClr val="666666"/>
                </a:solidFill>
                <a:effectLst/>
                <a:latin typeface="+mj-lt"/>
              </a:rPr>
              <a:t>In the load testing process, an organization simulates the expected number of concurrent users and transactions over a duration of time to verify expected response times and locate bottlenecks.</a:t>
            </a:r>
            <a:endParaRPr lang="en-US" b="1" dirty="0">
              <a:solidFill>
                <a:srgbClr val="222222"/>
              </a:solidFill>
              <a:latin typeface="+mj-lt"/>
            </a:endParaRPr>
          </a:p>
          <a:p>
            <a:pPr algn="l"/>
            <a:endParaRPr lang="en-US" b="1" i="0" dirty="0">
              <a:solidFill>
                <a:srgbClr val="222222"/>
              </a:solidFill>
              <a:effectLst/>
              <a:latin typeface="+mj-lt"/>
            </a:endParaRPr>
          </a:p>
          <a:p>
            <a:pPr algn="l">
              <a:buFont typeface="Arial" panose="020B0604020202020204" pitchFamily="34" charset="0"/>
              <a:buChar char="•"/>
            </a:pPr>
            <a:r>
              <a:rPr lang="en-US" b="0" i="0" dirty="0">
                <a:solidFill>
                  <a:srgbClr val="222222"/>
                </a:solidFill>
                <a:effectLst/>
                <a:latin typeface="+mj-lt"/>
              </a:rPr>
              <a:t>Performance bottlenecks identification before production</a:t>
            </a:r>
          </a:p>
          <a:p>
            <a:pPr algn="l">
              <a:buFont typeface="Arial" panose="020B0604020202020204" pitchFamily="34" charset="0"/>
              <a:buChar char="•"/>
            </a:pPr>
            <a:r>
              <a:rPr lang="en-US" b="0" i="0" dirty="0">
                <a:solidFill>
                  <a:srgbClr val="222222"/>
                </a:solidFill>
                <a:effectLst/>
                <a:latin typeface="+mj-lt"/>
              </a:rPr>
              <a:t>Improves the scalability of the system</a:t>
            </a:r>
          </a:p>
          <a:p>
            <a:pPr algn="l">
              <a:buFont typeface="Arial" panose="020B0604020202020204" pitchFamily="34" charset="0"/>
              <a:buChar char="•"/>
            </a:pPr>
            <a:r>
              <a:rPr lang="en-US" b="0" i="0" dirty="0">
                <a:solidFill>
                  <a:srgbClr val="222222"/>
                </a:solidFill>
                <a:effectLst/>
                <a:latin typeface="+mj-lt"/>
              </a:rPr>
              <a:t>Minimize risk related to system downtime</a:t>
            </a:r>
          </a:p>
          <a:p>
            <a:pPr algn="l">
              <a:buFont typeface="Arial" panose="020B0604020202020204" pitchFamily="34" charset="0"/>
              <a:buChar char="•"/>
            </a:pPr>
            <a:r>
              <a:rPr lang="en-US" b="0" i="0" dirty="0">
                <a:solidFill>
                  <a:srgbClr val="222222"/>
                </a:solidFill>
                <a:effectLst/>
                <a:latin typeface="+mj-lt"/>
              </a:rPr>
              <a:t>Reduced costs of failure</a:t>
            </a:r>
          </a:p>
          <a:p>
            <a:pPr algn="l">
              <a:buFont typeface="Arial" panose="020B0604020202020204" pitchFamily="34" charset="0"/>
              <a:buChar char="•"/>
            </a:pPr>
            <a:r>
              <a:rPr lang="en-US" b="0" i="0" dirty="0">
                <a:solidFill>
                  <a:srgbClr val="222222"/>
                </a:solidFill>
                <a:effectLst/>
                <a:latin typeface="+mj-lt"/>
              </a:rPr>
              <a:t>Increase customer satisfaction</a:t>
            </a:r>
          </a:p>
          <a:p>
            <a:pPr algn="l">
              <a:buFont typeface="Arial" panose="020B0604020202020204" pitchFamily="34" charset="0"/>
              <a:buChar char="•"/>
            </a:pPr>
            <a:endParaRPr lang="en-US" b="0" i="0" dirty="0">
              <a:solidFill>
                <a:srgbClr val="222222"/>
              </a:solidFill>
              <a:effectLst/>
              <a:latin typeface="+mj-lt"/>
            </a:endParaRPr>
          </a:p>
        </p:txBody>
      </p:sp>
      <p:pic>
        <p:nvPicPr>
          <p:cNvPr id="15" name="Picture 2" descr="Load testing vs. stress testing comparison">
            <a:extLst>
              <a:ext uri="{FF2B5EF4-FFF2-40B4-BE49-F238E27FC236}">
                <a16:creationId xmlns:a16="http://schemas.microsoft.com/office/drawing/2014/main" id="{B27B4205-64EF-E15C-47E8-F4C48F629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85267"/>
            <a:ext cx="4628386" cy="359034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9E9B9C8-A55C-AA84-3375-C4A27B38C8E5}"/>
              </a:ext>
            </a:extLst>
          </p:cNvPr>
          <p:cNvSpPr txBox="1"/>
          <p:nvPr/>
        </p:nvSpPr>
        <p:spPr>
          <a:xfrm>
            <a:off x="261257" y="751115"/>
            <a:ext cx="3941607" cy="1323439"/>
          </a:xfrm>
          <a:prstGeom prst="rect">
            <a:avLst/>
          </a:prstGeom>
          <a:noFill/>
        </p:spPr>
        <p:txBody>
          <a:bodyPr wrap="square" rtlCol="0">
            <a:spAutoFit/>
          </a:bodyPr>
          <a:lstStyle/>
          <a:p>
            <a:pPr algn="ctr"/>
            <a:r>
              <a:rPr lang="en-US" sz="4000" b="1" dirty="0"/>
              <a:t>Tests Result And Purpose</a:t>
            </a:r>
          </a:p>
        </p:txBody>
      </p:sp>
    </p:spTree>
    <p:extLst>
      <p:ext uri="{BB962C8B-B14F-4D97-AF65-F5344CB8AC3E}">
        <p14:creationId xmlns:p14="http://schemas.microsoft.com/office/powerpoint/2010/main" val="701236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0682E21-79C4-4529-9275-51F318B9A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TextBox 2">
            <a:extLst>
              <a:ext uri="{FF2B5EF4-FFF2-40B4-BE49-F238E27FC236}">
                <a16:creationId xmlns:a16="http://schemas.microsoft.com/office/drawing/2014/main" id="{48E0E0CA-B63B-21F4-FF1E-DD429AA0BC92}"/>
              </a:ext>
            </a:extLst>
          </p:cNvPr>
          <p:cNvSpPr txBox="1"/>
          <p:nvPr/>
        </p:nvSpPr>
        <p:spPr>
          <a:xfrm>
            <a:off x="3058392" y="-867294"/>
            <a:ext cx="9162777" cy="1734598"/>
          </a:xfrm>
          <a:prstGeom prst="rect">
            <a:avLst/>
          </a:prstGeom>
        </p:spPr>
        <p:txBody>
          <a:bodyPr vert="horz" lIns="109728" tIns="109728" rIns="109728" bIns="91440" rtlCol="0" anchor="b">
            <a:normAutofit/>
          </a:bodyPr>
          <a:lstStyle/>
          <a:p>
            <a:pPr defTabSz="914400">
              <a:lnSpc>
                <a:spcPct val="130000"/>
              </a:lnSpc>
              <a:spcBef>
                <a:spcPct val="0"/>
              </a:spcBef>
              <a:spcAft>
                <a:spcPts val="600"/>
              </a:spcAft>
            </a:pPr>
            <a:r>
              <a:rPr lang="en-US" sz="3200" b="1" spc="150" dirty="0">
                <a:solidFill>
                  <a:schemeClr val="tx1">
                    <a:lumMod val="75000"/>
                    <a:lumOff val="25000"/>
                  </a:schemeClr>
                </a:solidFill>
                <a:latin typeface="+mj-lt"/>
                <a:ea typeface="+mj-ea"/>
                <a:cs typeface="+mj-cs"/>
              </a:rPr>
              <a:t>Why Not </a:t>
            </a:r>
            <a:r>
              <a:rPr lang="en-US" sz="3200" b="1" spc="150" dirty="0" err="1">
                <a:solidFill>
                  <a:schemeClr val="tx1">
                    <a:lumMod val="75000"/>
                    <a:lumOff val="25000"/>
                  </a:schemeClr>
                </a:solidFill>
                <a:latin typeface="+mj-lt"/>
                <a:ea typeface="+mj-ea"/>
                <a:cs typeface="+mj-cs"/>
              </a:rPr>
              <a:t>AcceptanceTest</a:t>
            </a:r>
            <a:r>
              <a:rPr lang="en-US" sz="3200" b="1" spc="150" dirty="0">
                <a:solidFill>
                  <a:schemeClr val="tx1">
                    <a:lumMod val="75000"/>
                    <a:lumOff val="25000"/>
                  </a:schemeClr>
                </a:solidFill>
                <a:latin typeface="+mj-lt"/>
                <a:ea typeface="+mj-ea"/>
                <a:cs typeface="+mj-cs"/>
              </a:rPr>
              <a:t> or </a:t>
            </a:r>
            <a:r>
              <a:rPr lang="en-US" sz="3200" b="1" spc="150" dirty="0" err="1">
                <a:solidFill>
                  <a:schemeClr val="tx1">
                    <a:lumMod val="75000"/>
                    <a:lumOff val="25000"/>
                  </a:schemeClr>
                </a:solidFill>
                <a:latin typeface="+mj-lt"/>
                <a:ea typeface="+mj-ea"/>
                <a:cs typeface="+mj-cs"/>
              </a:rPr>
              <a:t>UnitTest</a:t>
            </a:r>
            <a:r>
              <a:rPr lang="en-US" sz="3200" b="1" spc="150" dirty="0">
                <a:solidFill>
                  <a:schemeClr val="tx1">
                    <a:lumMod val="75000"/>
                    <a:lumOff val="25000"/>
                  </a:schemeClr>
                </a:solidFill>
                <a:latin typeface="+mj-lt"/>
                <a:ea typeface="+mj-ea"/>
                <a:cs typeface="+mj-cs"/>
              </a:rPr>
              <a:t>?</a:t>
            </a:r>
          </a:p>
        </p:txBody>
      </p:sp>
      <p:sp>
        <p:nvSpPr>
          <p:cNvPr id="16" name="Freeform: Shape 15">
            <a:extLst>
              <a:ext uri="{FF2B5EF4-FFF2-40B4-BE49-F238E27FC236}">
                <a16:creationId xmlns:a16="http://schemas.microsoft.com/office/drawing/2014/main" id="{59F79411-C7D8-478C-9413-52E857690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46AA8137-008D-4F35-AE77-B226A3036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204C1530-34B9-4662-8952-65590E1BE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0" name="Picture 9" descr="Graph on document with pen">
            <a:extLst>
              <a:ext uri="{FF2B5EF4-FFF2-40B4-BE49-F238E27FC236}">
                <a16:creationId xmlns:a16="http://schemas.microsoft.com/office/drawing/2014/main" id="{9E721F6C-95DB-E0C8-AEFD-46CBC77A7ACA}"/>
              </a:ext>
            </a:extLst>
          </p:cNvPr>
          <p:cNvPicPr>
            <a:picLocks noChangeAspect="1"/>
          </p:cNvPicPr>
          <p:nvPr/>
        </p:nvPicPr>
        <p:blipFill rotWithShape="1">
          <a:blip r:embed="rId4"/>
          <a:srcRect l="24541" r="10819"/>
          <a:stretch/>
        </p:blipFill>
        <p:spPr>
          <a:xfrm>
            <a:off x="153" y="10"/>
            <a:ext cx="3298460" cy="2808504"/>
          </a:xfrm>
          <a:custGeom>
            <a:avLst/>
            <a:gdLst/>
            <a:ahLst/>
            <a:cxnLst/>
            <a:rect l="l" t="t" r="r" b="b"/>
            <a:pathLst>
              <a:path w="3298460" h="3387852">
                <a:moveTo>
                  <a:pt x="0" y="0"/>
                </a:moveTo>
                <a:lnTo>
                  <a:pt x="1680943" y="0"/>
                </a:lnTo>
                <a:lnTo>
                  <a:pt x="1703067" y="14997"/>
                </a:lnTo>
                <a:cubicBezTo>
                  <a:pt x="2666032" y="708413"/>
                  <a:pt x="3230478" y="1928213"/>
                  <a:pt x="3297272" y="3337395"/>
                </a:cubicBezTo>
                <a:lnTo>
                  <a:pt x="3298460" y="3387852"/>
                </a:lnTo>
                <a:lnTo>
                  <a:pt x="0" y="3387852"/>
                </a:lnTo>
                <a:close/>
              </a:path>
            </a:pathLst>
          </a:custGeom>
        </p:spPr>
      </p:pic>
      <p:sp>
        <p:nvSpPr>
          <p:cNvPr id="6" name="TextBox 5">
            <a:extLst>
              <a:ext uri="{FF2B5EF4-FFF2-40B4-BE49-F238E27FC236}">
                <a16:creationId xmlns:a16="http://schemas.microsoft.com/office/drawing/2014/main" id="{01A87542-B2B8-7F17-93E4-F3A154C3DE8D}"/>
              </a:ext>
            </a:extLst>
          </p:cNvPr>
          <p:cNvSpPr txBox="1"/>
          <p:nvPr/>
        </p:nvSpPr>
        <p:spPr>
          <a:xfrm>
            <a:off x="3905132" y="852069"/>
            <a:ext cx="8307064" cy="2126701"/>
          </a:xfrm>
          <a:prstGeom prst="rect">
            <a:avLst/>
          </a:prstGeom>
          <a:ln>
            <a:noFill/>
          </a:ln>
        </p:spPr>
        <p:txBody>
          <a:bodyPr vert="horz" lIns="109728" tIns="109728" rIns="109728" bIns="91440" rtlCol="0" anchor="ctr">
            <a:normAutofit/>
          </a:bodyPr>
          <a:lstStyle/>
          <a:p>
            <a:pPr defTabSz="914400">
              <a:lnSpc>
                <a:spcPct val="140000"/>
              </a:lnSpc>
              <a:spcBef>
                <a:spcPts val="930"/>
              </a:spcBef>
              <a:buFont typeface="Corbel" panose="020B0503020204020204" pitchFamily="34" charset="0"/>
            </a:pPr>
            <a:r>
              <a:rPr lang="en-US" spc="150" dirty="0">
                <a:solidFill>
                  <a:schemeClr val="tx1">
                    <a:lumMod val="75000"/>
                    <a:lumOff val="25000"/>
                  </a:schemeClr>
                </a:solidFill>
              </a:rPr>
              <a:t>While acceptance tests focus on validating functional requirements, load tests and stress tests focus on evaluating the system's performance and stability under different conditions.</a:t>
            </a:r>
          </a:p>
        </p:txBody>
      </p:sp>
      <p:sp>
        <p:nvSpPr>
          <p:cNvPr id="2" name="Content Placeholder 7">
            <a:extLst>
              <a:ext uri="{FF2B5EF4-FFF2-40B4-BE49-F238E27FC236}">
                <a16:creationId xmlns:a16="http://schemas.microsoft.com/office/drawing/2014/main" id="{D383A2A0-AF70-F2F4-B06D-4894D31AEFB9}"/>
              </a:ext>
            </a:extLst>
          </p:cNvPr>
          <p:cNvSpPr>
            <a:spLocks noGrp="1"/>
          </p:cNvSpPr>
          <p:nvPr/>
        </p:nvSpPr>
        <p:spPr>
          <a:xfrm>
            <a:off x="674915" y="3008376"/>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r" rtl="1"/>
            <a:endParaRPr lang="he-IL" sz="2400" dirty="0"/>
          </a:p>
          <a:p>
            <a:pPr algn="r" rtl="1"/>
            <a:endParaRPr lang="he-IL" sz="2400" dirty="0"/>
          </a:p>
        </p:txBody>
      </p:sp>
      <p:sp>
        <p:nvSpPr>
          <p:cNvPr id="8" name="TextBox 7">
            <a:extLst>
              <a:ext uri="{FF2B5EF4-FFF2-40B4-BE49-F238E27FC236}">
                <a16:creationId xmlns:a16="http://schemas.microsoft.com/office/drawing/2014/main" id="{C5BD4BEB-BFCE-46BD-5C7C-549E80EEAFA6}"/>
              </a:ext>
            </a:extLst>
          </p:cNvPr>
          <p:cNvSpPr txBox="1"/>
          <p:nvPr/>
        </p:nvSpPr>
        <p:spPr>
          <a:xfrm>
            <a:off x="2120271" y="3008376"/>
            <a:ext cx="9971314" cy="3323987"/>
          </a:xfrm>
          <a:prstGeom prst="rect">
            <a:avLst/>
          </a:prstGeom>
          <a:noFill/>
        </p:spPr>
        <p:txBody>
          <a:bodyPr wrap="square">
            <a:spAutoFit/>
          </a:bodyPr>
          <a:lstStyle/>
          <a:p>
            <a:pPr>
              <a:spcAft>
                <a:spcPts val="600"/>
              </a:spcAft>
            </a:pPr>
            <a:r>
              <a:rPr lang="en-US" dirty="0"/>
              <a:t>The current testing methods lack the ability to simulate extended periods of operation under heavy loads and assess performance continuously.</a:t>
            </a:r>
          </a:p>
          <a:p>
            <a:pPr>
              <a:spcAft>
                <a:spcPts val="600"/>
              </a:spcAft>
            </a:pPr>
            <a:endParaRPr lang="en-US" dirty="0"/>
          </a:p>
          <a:p>
            <a:pPr>
              <a:spcAft>
                <a:spcPts val="600"/>
              </a:spcAft>
            </a:pPr>
            <a:r>
              <a:rPr lang="en-US" dirty="0"/>
              <a:t>They only provide a pass or fail indication without providing detailed information.</a:t>
            </a:r>
          </a:p>
          <a:p>
            <a:pPr>
              <a:spcAft>
                <a:spcPts val="600"/>
              </a:spcAft>
            </a:pPr>
            <a:endParaRPr lang="en-US" dirty="0"/>
          </a:p>
          <a:p>
            <a:pPr>
              <a:spcAft>
                <a:spcPts val="600"/>
              </a:spcAft>
            </a:pPr>
            <a:r>
              <a:rPr lang="en-US" dirty="0"/>
              <a:t>Furthermore, they do not allow for identifying vulnerabilities within the system and simulating attacks or extreme loads.</a:t>
            </a:r>
          </a:p>
          <a:p>
            <a:pPr>
              <a:spcAft>
                <a:spcPts val="600"/>
              </a:spcAft>
            </a:pPr>
            <a:r>
              <a:rPr lang="en-US" dirty="0"/>
              <a:t> </a:t>
            </a:r>
          </a:p>
          <a:p>
            <a:pPr>
              <a:spcAft>
                <a:spcPts val="600"/>
              </a:spcAft>
            </a:pPr>
            <a:r>
              <a:rPr lang="en-US" dirty="0"/>
              <a:t>The current tests focus on isolated sections of the code instead of testing the entire system's performance under normal or extreme loads.</a:t>
            </a:r>
          </a:p>
        </p:txBody>
      </p:sp>
    </p:spTree>
    <p:extLst>
      <p:ext uri="{BB962C8B-B14F-4D97-AF65-F5344CB8AC3E}">
        <p14:creationId xmlns:p14="http://schemas.microsoft.com/office/powerpoint/2010/main" val="4456649"/>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64" name="Rectangle 1063">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026" name="Picture 2" descr="JMeter good practices – Onesait Platform Community">
            <a:extLst>
              <a:ext uri="{FF2B5EF4-FFF2-40B4-BE49-F238E27FC236}">
                <a16:creationId xmlns:a16="http://schemas.microsoft.com/office/drawing/2014/main" id="{E62D8F85-5547-BECA-215D-714B6CBC3B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12" b="29475"/>
          <a:stretch/>
        </p:blipFill>
        <p:spPr bwMode="auto">
          <a:xfrm>
            <a:off x="3048" y="2175282"/>
            <a:ext cx="12188952" cy="4836563"/>
          </a:xfrm>
          <a:prstGeom prst="rect">
            <a:avLst/>
          </a:prstGeom>
          <a:noFill/>
          <a:extLst>
            <a:ext uri="{909E8E84-426E-40DD-AFC4-6F175D3DCCD1}">
              <a14:hiddenFill xmlns:a14="http://schemas.microsoft.com/office/drawing/2010/main">
                <a:solidFill>
                  <a:srgbClr val="FFFFFF"/>
                </a:solidFill>
              </a14:hiddenFill>
            </a:ext>
          </a:extLst>
        </p:spPr>
      </p:pic>
      <p:sp>
        <p:nvSpPr>
          <p:cNvPr id="1066" name="Freeform: Shape 1065">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8A46580A-2BB1-9A8B-785F-BDFCA901A8CF}"/>
              </a:ext>
            </a:extLst>
          </p:cNvPr>
          <p:cNvSpPr txBox="1"/>
          <p:nvPr/>
        </p:nvSpPr>
        <p:spPr>
          <a:xfrm>
            <a:off x="261257" y="7595"/>
            <a:ext cx="10051585" cy="1344612"/>
          </a:xfrm>
          <a:prstGeom prst="rect">
            <a:avLst/>
          </a:prstGeom>
        </p:spPr>
        <p:txBody>
          <a:bodyPr vert="horz" lIns="109728" tIns="109728" rIns="109728" bIns="91440" rtlCol="0" anchor="b">
            <a:normAutofit/>
          </a:bodyPr>
          <a:lstStyle/>
          <a:p>
            <a:pPr defTabSz="914400">
              <a:lnSpc>
                <a:spcPct val="120000"/>
              </a:lnSpc>
              <a:spcBef>
                <a:spcPct val="0"/>
              </a:spcBef>
              <a:spcAft>
                <a:spcPts val="600"/>
              </a:spcAft>
            </a:pPr>
            <a:r>
              <a:rPr lang="en-US" sz="3000" b="1" spc="150" dirty="0">
                <a:solidFill>
                  <a:schemeClr val="tx1">
                    <a:lumMod val="75000"/>
                    <a:lumOff val="25000"/>
                  </a:schemeClr>
                </a:solidFill>
                <a:latin typeface="+mj-lt"/>
                <a:ea typeface="+mj-ea"/>
                <a:cs typeface="+mj-cs"/>
              </a:rPr>
              <a:t>We will use the must common application  </a:t>
            </a:r>
          </a:p>
        </p:txBody>
      </p:sp>
      <p:sp>
        <p:nvSpPr>
          <p:cNvPr id="1068" name="Freeform: Shape 1067">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70" name="Freeform: Shape 1069">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TextBox 5">
            <a:extLst>
              <a:ext uri="{FF2B5EF4-FFF2-40B4-BE49-F238E27FC236}">
                <a16:creationId xmlns:a16="http://schemas.microsoft.com/office/drawing/2014/main" id="{F175C879-CD3C-4340-680A-FEAE0C786C08}"/>
              </a:ext>
            </a:extLst>
          </p:cNvPr>
          <p:cNvSpPr txBox="1"/>
          <p:nvPr/>
        </p:nvSpPr>
        <p:spPr>
          <a:xfrm>
            <a:off x="261257" y="1367477"/>
            <a:ext cx="11337927" cy="2216364"/>
          </a:xfrm>
          <a:prstGeom prst="rect">
            <a:avLst/>
          </a:prstGeom>
        </p:spPr>
        <p:txBody>
          <a:bodyPr vert="horz" lIns="109728" tIns="109728" rIns="109728" bIns="91440" rtlCol="0">
            <a:normAutofit fontScale="92500" lnSpcReduction="20000"/>
          </a:bodyPr>
          <a:lstStyle/>
          <a:p>
            <a:pPr marL="285750" indent="-285750" defTabSz="914400">
              <a:lnSpc>
                <a:spcPct val="140000"/>
              </a:lnSpc>
              <a:spcBef>
                <a:spcPts val="930"/>
              </a:spcBef>
              <a:buFont typeface="Arial" panose="020B0604020202020204" pitchFamily="34" charset="0"/>
              <a:buChar char="•"/>
            </a:pPr>
            <a:r>
              <a:rPr lang="en-US" b="0" i="0" dirty="0">
                <a:solidFill>
                  <a:srgbClr val="374151"/>
                </a:solidFill>
                <a:effectLst/>
                <a:latin typeface="+mj-lt"/>
              </a:rPr>
              <a:t>JMeter allows you to simulate a large number of concurrent users accessing your application</a:t>
            </a:r>
          </a:p>
          <a:p>
            <a:pPr marL="285750" indent="-285750" defTabSz="914400">
              <a:lnSpc>
                <a:spcPct val="140000"/>
              </a:lnSpc>
              <a:spcBef>
                <a:spcPts val="930"/>
              </a:spcBef>
              <a:buFont typeface="Arial" panose="020B0604020202020204" pitchFamily="34" charset="0"/>
              <a:buChar char="•"/>
            </a:pPr>
            <a:r>
              <a:rPr lang="en-US" b="0" i="0" dirty="0">
                <a:solidFill>
                  <a:srgbClr val="374151"/>
                </a:solidFill>
                <a:effectLst/>
                <a:latin typeface="+mj-lt"/>
              </a:rPr>
              <a:t>JMeter provides a user-friendly GUI for creating test plans.</a:t>
            </a:r>
          </a:p>
          <a:p>
            <a:pPr marL="285750" indent="-285750" defTabSz="914400">
              <a:lnSpc>
                <a:spcPct val="140000"/>
              </a:lnSpc>
              <a:spcBef>
                <a:spcPts val="930"/>
              </a:spcBef>
              <a:buFont typeface="Arial" panose="020B0604020202020204" pitchFamily="34" charset="0"/>
              <a:buChar char="•"/>
            </a:pPr>
            <a:r>
              <a:rPr lang="en-US" b="0" i="0" dirty="0">
                <a:solidFill>
                  <a:srgbClr val="374151"/>
                </a:solidFill>
                <a:effectLst/>
                <a:latin typeface="+mj-lt"/>
              </a:rPr>
              <a:t>JMeter is open-source software with a large and active community of users and contributors.</a:t>
            </a:r>
          </a:p>
          <a:p>
            <a:pPr marL="285750" indent="-285750" defTabSz="914400">
              <a:lnSpc>
                <a:spcPct val="140000"/>
              </a:lnSpc>
              <a:spcBef>
                <a:spcPts val="930"/>
              </a:spcBef>
              <a:buFont typeface="Arial" panose="020B0604020202020204" pitchFamily="34" charset="0"/>
              <a:buChar char="•"/>
            </a:pPr>
            <a:r>
              <a:rPr lang="en-US" spc="150" dirty="0">
                <a:solidFill>
                  <a:schemeClr val="tx1">
                    <a:lumMod val="75000"/>
                    <a:lumOff val="25000"/>
                  </a:schemeClr>
                </a:solidFill>
                <a:latin typeface="+mj-lt"/>
              </a:rPr>
              <a:t>It helps identify bottlenecks and limitations in a system's resources.</a:t>
            </a:r>
          </a:p>
          <a:p>
            <a:pPr marL="285750" indent="-285750" defTabSz="914400">
              <a:lnSpc>
                <a:spcPct val="140000"/>
              </a:lnSpc>
              <a:spcBef>
                <a:spcPts val="930"/>
              </a:spcBef>
              <a:buFont typeface="Arial" panose="020B0604020202020204" pitchFamily="34" charset="0"/>
              <a:buChar char="•"/>
            </a:pPr>
            <a:r>
              <a:rPr lang="en-US" spc="150" dirty="0">
                <a:solidFill>
                  <a:schemeClr val="tx1">
                    <a:lumMod val="75000"/>
                    <a:lumOff val="25000"/>
                  </a:schemeClr>
                </a:solidFill>
              </a:rPr>
              <a:t>Link for download: https://jmeter.apache.org/download_jmeter.cgi</a:t>
            </a:r>
          </a:p>
        </p:txBody>
      </p:sp>
    </p:spTree>
    <p:extLst>
      <p:ext uri="{BB962C8B-B14F-4D97-AF65-F5344CB8AC3E}">
        <p14:creationId xmlns:p14="http://schemas.microsoft.com/office/powerpoint/2010/main" val="429910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install Jmeter in easy steps">
            <a:extLst>
              <a:ext uri="{FF2B5EF4-FFF2-40B4-BE49-F238E27FC236}">
                <a16:creationId xmlns:a16="http://schemas.microsoft.com/office/drawing/2014/main" id="{DA1F19C6-4EB2-CB15-D45F-3A61E61CC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267" y="824759"/>
            <a:ext cx="7319733" cy="587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545335"/>
      </p:ext>
    </p:extLst>
  </p:cSld>
  <p:clrMapOvr>
    <a:masterClrMapping/>
  </p:clrMapOvr>
</p:sld>
</file>

<file path=ppt/theme/theme1.xml><?xml version="1.0" encoding="utf-8"?>
<a:theme xmlns:a="http://schemas.openxmlformats.org/drawingml/2006/main" name="SketchLines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7844</TotalTime>
  <Words>962</Words>
  <Application>Microsoft Office PowerPoint</Application>
  <PresentationFormat>Widescreen</PresentationFormat>
  <Paragraphs>91</Paragraphs>
  <Slides>13</Slides>
  <Notes>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Meiryo</vt:lpstr>
      <vt:lpstr>Arial</vt:lpstr>
      <vt:lpstr>Calibri</vt:lpstr>
      <vt:lpstr>Corbel</vt:lpstr>
      <vt:lpstr>Garamond</vt:lpstr>
      <vt:lpstr>Open Sans</vt:lpstr>
      <vt:lpstr>Söhne</vt:lpstr>
      <vt:lpstr>SketchLinesVTI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Identifying System Bottlenecks with JMeter</vt:lpstr>
      <vt:lpstr>Collection of Test Scenarios for Stress and Load Testing of “Sadna Express”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נוגה שוורץ</dc:creator>
  <cp:lastModifiedBy>נוגה שוורץ</cp:lastModifiedBy>
  <cp:revision>8</cp:revision>
  <dcterms:created xsi:type="dcterms:W3CDTF">2023-05-26T19:06:10Z</dcterms:created>
  <dcterms:modified xsi:type="dcterms:W3CDTF">2023-06-04T20:52:59Z</dcterms:modified>
</cp:coreProperties>
</file>